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13"/>
  </p:notesMasterIdLst>
  <p:sldIdLst>
    <p:sldId id="256" r:id="rId2"/>
    <p:sldId id="261" r:id="rId3"/>
    <p:sldId id="263" r:id="rId4"/>
    <p:sldId id="264" r:id="rId5"/>
    <p:sldId id="277" r:id="rId6"/>
    <p:sldId id="278" r:id="rId7"/>
    <p:sldId id="276" r:id="rId8"/>
    <p:sldId id="265" r:id="rId9"/>
    <p:sldId id="279" r:id="rId10"/>
    <p:sldId id="280" r:id="rId11"/>
    <p:sldId id="271" r:id="rId12"/>
  </p:sldIdLst>
  <p:sldSz cx="18288000" cy="10287000"/>
  <p:notesSz cx="6858000" cy="9144000"/>
  <p:embeddedFontLst>
    <p:embeddedFont>
      <p:font typeface="Inter" panose="020B0604020202020204" charset="0"/>
      <p:regular r:id="rId14"/>
      <p:bold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EB8517-B891-D9DE-FB46-17131C2B8E93}" v="316" dt="2025-04-28T12:16:59.482"/>
    <p1510:client id="{6B224439-E433-135A-B235-C48521DA4A29}" v="120" dt="2025-04-28T10:02:43.491"/>
    <p1510:client id="{EC974F45-0365-A7E2-C0DB-DAFBDB2E8800}" v="52" dt="2025-04-28T11:44:58.3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eli Huikari" userId="S::t2huma01@students.oamk.fi::e8137212-5405-4f84-b556-e65f514d36d9" providerId="AD" clId="Web-{5A7932E5-DB30-3CE2-14EB-4774ECA96073}"/>
    <pc:docChg chg="modSld">
      <pc:chgData name="Taneli Huikari" userId="S::t2huma01@students.oamk.fi::e8137212-5405-4f84-b556-e65f514d36d9" providerId="AD" clId="Web-{5A7932E5-DB30-3CE2-14EB-4774ECA96073}" dt="2025-04-24T11:08:32.219" v="107" actId="20577"/>
      <pc:docMkLst>
        <pc:docMk/>
      </pc:docMkLst>
      <pc:sldChg chg="modSp">
        <pc:chgData name="Taneli Huikari" userId="S::t2huma01@students.oamk.fi::e8137212-5405-4f84-b556-e65f514d36d9" providerId="AD" clId="Web-{5A7932E5-DB30-3CE2-14EB-4774ECA96073}" dt="2025-04-24T11:04:39.950" v="73" actId="20577"/>
        <pc:sldMkLst>
          <pc:docMk/>
          <pc:sldMk cId="0" sldId="256"/>
        </pc:sldMkLst>
        <pc:spChg chg="mod">
          <ac:chgData name="Taneli Huikari" userId="S::t2huma01@students.oamk.fi::e8137212-5405-4f84-b556-e65f514d36d9" providerId="AD" clId="Web-{5A7932E5-DB30-3CE2-14EB-4774ECA96073}" dt="2025-04-24T11:04:39.950" v="73" actId="20577"/>
          <ac:spMkLst>
            <pc:docMk/>
            <pc:sldMk cId="0" sldId="256"/>
            <ac:spMk id="149" creationId="{00000000-0000-0000-0000-000000000000}"/>
          </ac:spMkLst>
        </pc:spChg>
        <pc:spChg chg="mod">
          <ac:chgData name="Taneli Huikari" userId="S::t2huma01@students.oamk.fi::e8137212-5405-4f84-b556-e65f514d36d9" providerId="AD" clId="Web-{5A7932E5-DB30-3CE2-14EB-4774ECA96073}" dt="2025-04-24T10:49:15.906" v="34" actId="20577"/>
          <ac:spMkLst>
            <pc:docMk/>
            <pc:sldMk cId="0" sldId="256"/>
            <ac:spMk id="152" creationId="{00000000-0000-0000-0000-000000000000}"/>
          </ac:spMkLst>
        </pc:spChg>
        <pc:picChg chg="mod">
          <ac:chgData name="Taneli Huikari" userId="S::t2huma01@students.oamk.fi::e8137212-5405-4f84-b556-e65f514d36d9" providerId="AD" clId="Web-{5A7932E5-DB30-3CE2-14EB-4774ECA96073}" dt="2025-04-24T10:51:58.236" v="60" actId="1076"/>
          <ac:picMkLst>
            <pc:docMk/>
            <pc:sldMk cId="0" sldId="256"/>
            <ac:picMk id="144" creationId="{00000000-0000-0000-0000-000000000000}"/>
          </ac:picMkLst>
        </pc:picChg>
      </pc:sldChg>
      <pc:sldChg chg="addSp delSp modSp">
        <pc:chgData name="Taneli Huikari" userId="S::t2huma01@students.oamk.fi::e8137212-5405-4f84-b556-e65f514d36d9" providerId="AD" clId="Web-{5A7932E5-DB30-3CE2-14EB-4774ECA96073}" dt="2025-04-24T10:49:40.031" v="43" actId="20577"/>
        <pc:sldMkLst>
          <pc:docMk/>
          <pc:sldMk cId="0" sldId="259"/>
        </pc:sldMkLst>
        <pc:spChg chg="add del mod">
          <ac:chgData name="Taneli Huikari" userId="S::t2huma01@students.oamk.fi::e8137212-5405-4f84-b556-e65f514d36d9" providerId="AD" clId="Web-{5A7932E5-DB30-3CE2-14EB-4774ECA96073}" dt="2025-04-24T10:49:40.031" v="43" actId="20577"/>
          <ac:spMkLst>
            <pc:docMk/>
            <pc:sldMk cId="0" sldId="259"/>
            <ac:spMk id="253" creationId="{00000000-0000-0000-0000-000000000000}"/>
          </ac:spMkLst>
        </pc:spChg>
      </pc:sldChg>
      <pc:sldChg chg="modSp">
        <pc:chgData name="Taneli Huikari" userId="S::t2huma01@students.oamk.fi::e8137212-5405-4f84-b556-e65f514d36d9" providerId="AD" clId="Web-{5A7932E5-DB30-3CE2-14EB-4774ECA96073}" dt="2025-04-24T10:50:20.173" v="51" actId="20577"/>
        <pc:sldMkLst>
          <pc:docMk/>
          <pc:sldMk cId="0" sldId="260"/>
        </pc:sldMkLst>
        <pc:spChg chg="mod">
          <ac:chgData name="Taneli Huikari" userId="S::t2huma01@students.oamk.fi::e8137212-5405-4f84-b556-e65f514d36d9" providerId="AD" clId="Web-{5A7932E5-DB30-3CE2-14EB-4774ECA96073}" dt="2025-04-24T10:50:20.173" v="51" actId="20577"/>
          <ac:spMkLst>
            <pc:docMk/>
            <pc:sldMk cId="0" sldId="260"/>
            <ac:spMk id="287" creationId="{00000000-0000-0000-0000-000000000000}"/>
          </ac:spMkLst>
        </pc:spChg>
      </pc:sldChg>
      <pc:sldChg chg="modSp">
        <pc:chgData name="Taneli Huikari" userId="S::t2huma01@students.oamk.fi::e8137212-5405-4f84-b556-e65f514d36d9" providerId="AD" clId="Web-{5A7932E5-DB30-3CE2-14EB-4774ECA96073}" dt="2025-04-24T10:52:23.596" v="62" actId="1076"/>
        <pc:sldMkLst>
          <pc:docMk/>
          <pc:sldMk cId="0" sldId="261"/>
        </pc:sldMkLst>
        <pc:spChg chg="mod">
          <ac:chgData name="Taneli Huikari" userId="S::t2huma01@students.oamk.fi::e8137212-5405-4f84-b556-e65f514d36d9" providerId="AD" clId="Web-{5A7932E5-DB30-3CE2-14EB-4774ECA96073}" dt="2025-04-24T10:49:23.922" v="39" actId="20577"/>
          <ac:spMkLst>
            <pc:docMk/>
            <pc:sldMk cId="0" sldId="261"/>
            <ac:spMk id="322" creationId="{00000000-0000-0000-0000-000000000000}"/>
          </ac:spMkLst>
        </pc:spChg>
        <pc:picChg chg="mod">
          <ac:chgData name="Taneli Huikari" userId="S::t2huma01@students.oamk.fi::e8137212-5405-4f84-b556-e65f514d36d9" providerId="AD" clId="Web-{5A7932E5-DB30-3CE2-14EB-4774ECA96073}" dt="2025-04-24T10:52:23.596" v="62" actId="1076"/>
          <ac:picMkLst>
            <pc:docMk/>
            <pc:sldMk cId="0" sldId="261"/>
            <ac:picMk id="293" creationId="{00000000-0000-0000-0000-000000000000}"/>
          </ac:picMkLst>
        </pc:picChg>
      </pc:sldChg>
      <pc:sldChg chg="modSp">
        <pc:chgData name="Taneli Huikari" userId="S::t2huma01@students.oamk.fi::e8137212-5405-4f84-b556-e65f514d36d9" providerId="AD" clId="Web-{5A7932E5-DB30-3CE2-14EB-4774ECA96073}" dt="2025-04-24T11:08:32.219" v="107" actId="20577"/>
        <pc:sldMkLst>
          <pc:docMk/>
          <pc:sldMk cId="0" sldId="263"/>
        </pc:sldMkLst>
        <pc:spChg chg="mod">
          <ac:chgData name="Taneli Huikari" userId="S::t2huma01@students.oamk.fi::e8137212-5405-4f84-b556-e65f514d36d9" providerId="AD" clId="Web-{5A7932E5-DB30-3CE2-14EB-4774ECA96073}" dt="2025-04-24T11:08:32.219" v="107" actId="20577"/>
          <ac:spMkLst>
            <pc:docMk/>
            <pc:sldMk cId="0" sldId="263"/>
            <ac:spMk id="360" creationId="{00000000-0000-0000-0000-000000000000}"/>
          </ac:spMkLst>
        </pc:spChg>
        <pc:spChg chg="mod">
          <ac:chgData name="Taneli Huikari" userId="S::t2huma01@students.oamk.fi::e8137212-5405-4f84-b556-e65f514d36d9" providerId="AD" clId="Web-{5A7932E5-DB30-3CE2-14EB-4774ECA96073}" dt="2025-04-24T11:07:36.937" v="99" actId="1076"/>
          <ac:spMkLst>
            <pc:docMk/>
            <pc:sldMk cId="0" sldId="263"/>
            <ac:spMk id="361" creationId="{00000000-0000-0000-0000-000000000000}"/>
          </ac:spMkLst>
        </pc:spChg>
        <pc:spChg chg="mod">
          <ac:chgData name="Taneli Huikari" userId="S::t2huma01@students.oamk.fi::e8137212-5405-4f84-b556-e65f514d36d9" providerId="AD" clId="Web-{5A7932E5-DB30-3CE2-14EB-4774ECA96073}" dt="2025-04-24T11:08:25.860" v="105" actId="20577"/>
          <ac:spMkLst>
            <pc:docMk/>
            <pc:sldMk cId="0" sldId="263"/>
            <ac:spMk id="362" creationId="{00000000-0000-0000-0000-000000000000}"/>
          </ac:spMkLst>
        </pc:spChg>
        <pc:spChg chg="mod">
          <ac:chgData name="Taneli Huikari" userId="S::t2huma01@students.oamk.fi::e8137212-5405-4f84-b556-e65f514d36d9" providerId="AD" clId="Web-{5A7932E5-DB30-3CE2-14EB-4774ECA96073}" dt="2025-04-24T11:07:48.218" v="102" actId="1076"/>
          <ac:spMkLst>
            <pc:docMk/>
            <pc:sldMk cId="0" sldId="263"/>
            <ac:spMk id="363" creationId="{00000000-0000-0000-0000-000000000000}"/>
          </ac:spMkLst>
        </pc:spChg>
        <pc:spChg chg="mod">
          <ac:chgData name="Taneli Huikari" userId="S::t2huma01@students.oamk.fi::e8137212-5405-4f84-b556-e65f514d36d9" providerId="AD" clId="Web-{5A7932E5-DB30-3CE2-14EB-4774ECA96073}" dt="2025-04-24T10:49:52.782" v="45" actId="20577"/>
          <ac:spMkLst>
            <pc:docMk/>
            <pc:sldMk cId="0" sldId="263"/>
            <ac:spMk id="372" creationId="{00000000-0000-0000-0000-000000000000}"/>
          </ac:spMkLst>
        </pc:spChg>
        <pc:grpChg chg="mod">
          <ac:chgData name="Taneli Huikari" userId="S::t2huma01@students.oamk.fi::e8137212-5405-4f84-b556-e65f514d36d9" providerId="AD" clId="Web-{5A7932E5-DB30-3CE2-14EB-4774ECA96073}" dt="2025-04-24T11:07:36.874" v="97" actId="1076"/>
          <ac:grpSpMkLst>
            <pc:docMk/>
            <pc:sldMk cId="0" sldId="263"/>
            <ac:grpSpMk id="348" creationId="{00000000-0000-0000-0000-000000000000}"/>
          </ac:grpSpMkLst>
        </pc:grpChg>
        <pc:grpChg chg="mod">
          <ac:chgData name="Taneli Huikari" userId="S::t2huma01@students.oamk.fi::e8137212-5405-4f84-b556-e65f514d36d9" providerId="AD" clId="Web-{5A7932E5-DB30-3CE2-14EB-4774ECA96073}" dt="2025-04-24T11:07:56.578" v="103" actId="14100"/>
          <ac:grpSpMkLst>
            <pc:docMk/>
            <pc:sldMk cId="0" sldId="263"/>
            <ac:grpSpMk id="354" creationId="{00000000-0000-0000-0000-000000000000}"/>
          </ac:grpSpMkLst>
        </pc:grpChg>
      </pc:sldChg>
      <pc:sldChg chg="modSp">
        <pc:chgData name="Taneli Huikari" userId="S::t2huma01@students.oamk.fi::e8137212-5405-4f84-b556-e65f514d36d9" providerId="AD" clId="Web-{5A7932E5-DB30-3CE2-14EB-4774ECA96073}" dt="2025-04-24T10:50:01.625" v="47" actId="20577"/>
        <pc:sldMkLst>
          <pc:docMk/>
          <pc:sldMk cId="0" sldId="264"/>
        </pc:sldMkLst>
        <pc:spChg chg="mod">
          <ac:chgData name="Taneli Huikari" userId="S::t2huma01@students.oamk.fi::e8137212-5405-4f84-b556-e65f514d36d9" providerId="AD" clId="Web-{5A7932E5-DB30-3CE2-14EB-4774ECA96073}" dt="2025-04-24T10:45:25.700" v="12" actId="20577"/>
          <ac:spMkLst>
            <pc:docMk/>
            <pc:sldMk cId="0" sldId="264"/>
            <ac:spMk id="389" creationId="{00000000-0000-0000-0000-000000000000}"/>
          </ac:spMkLst>
        </pc:spChg>
        <pc:spChg chg="mod">
          <ac:chgData name="Taneli Huikari" userId="S::t2huma01@students.oamk.fi::e8137212-5405-4f84-b556-e65f514d36d9" providerId="AD" clId="Web-{5A7932E5-DB30-3CE2-14EB-4774ECA96073}" dt="2025-04-24T10:44:43.121" v="7" actId="20577"/>
          <ac:spMkLst>
            <pc:docMk/>
            <pc:sldMk cId="0" sldId="264"/>
            <ac:spMk id="390" creationId="{00000000-0000-0000-0000-000000000000}"/>
          </ac:spMkLst>
        </pc:spChg>
        <pc:spChg chg="mod">
          <ac:chgData name="Taneli Huikari" userId="S::t2huma01@students.oamk.fi::e8137212-5405-4f84-b556-e65f514d36d9" providerId="AD" clId="Web-{5A7932E5-DB30-3CE2-14EB-4774ECA96073}" dt="2025-04-24T10:50:01.625" v="47" actId="20577"/>
          <ac:spMkLst>
            <pc:docMk/>
            <pc:sldMk cId="0" sldId="264"/>
            <ac:spMk id="396" creationId="{00000000-0000-0000-0000-000000000000}"/>
          </ac:spMkLst>
        </pc:spChg>
      </pc:sldChg>
      <pc:sldChg chg="modSp">
        <pc:chgData name="Taneli Huikari" userId="S::t2huma01@students.oamk.fi::e8137212-5405-4f84-b556-e65f514d36d9" providerId="AD" clId="Web-{5A7932E5-DB30-3CE2-14EB-4774ECA96073}" dt="2025-04-24T10:50:32.782" v="53" actId="20577"/>
        <pc:sldMkLst>
          <pc:docMk/>
          <pc:sldMk cId="0" sldId="265"/>
        </pc:sldMkLst>
        <pc:spChg chg="mod">
          <ac:chgData name="Taneli Huikari" userId="S::t2huma01@students.oamk.fi::e8137212-5405-4f84-b556-e65f514d36d9" providerId="AD" clId="Web-{5A7932E5-DB30-3CE2-14EB-4774ECA96073}" dt="2025-04-24T10:50:32.782" v="53" actId="20577"/>
          <ac:spMkLst>
            <pc:docMk/>
            <pc:sldMk cId="0" sldId="265"/>
            <ac:spMk id="412" creationId="{00000000-0000-0000-0000-000000000000}"/>
          </ac:spMkLst>
        </pc:spChg>
      </pc:sldChg>
      <pc:sldChg chg="modSp">
        <pc:chgData name="Taneli Huikari" userId="S::t2huma01@students.oamk.fi::e8137212-5405-4f84-b556-e65f514d36d9" providerId="AD" clId="Web-{5A7932E5-DB30-3CE2-14EB-4774ECA96073}" dt="2025-04-24T10:53:02.597" v="63" actId="1076"/>
        <pc:sldMkLst>
          <pc:docMk/>
          <pc:sldMk cId="0" sldId="268"/>
        </pc:sldMkLst>
        <pc:spChg chg="mod">
          <ac:chgData name="Taneli Huikari" userId="S::t2huma01@students.oamk.fi::e8137212-5405-4f84-b556-e65f514d36d9" providerId="AD" clId="Web-{5A7932E5-DB30-3CE2-14EB-4774ECA96073}" dt="2025-04-24T10:50:40.204" v="55" actId="20577"/>
          <ac:spMkLst>
            <pc:docMk/>
            <pc:sldMk cId="0" sldId="268"/>
            <ac:spMk id="472" creationId="{00000000-0000-0000-0000-000000000000}"/>
          </ac:spMkLst>
        </pc:spChg>
        <pc:picChg chg="mod">
          <ac:chgData name="Taneli Huikari" userId="S::t2huma01@students.oamk.fi::e8137212-5405-4f84-b556-e65f514d36d9" providerId="AD" clId="Web-{5A7932E5-DB30-3CE2-14EB-4774ECA96073}" dt="2025-04-24T10:53:02.597" v="63" actId="1076"/>
          <ac:picMkLst>
            <pc:docMk/>
            <pc:sldMk cId="0" sldId="268"/>
            <ac:picMk id="465" creationId="{00000000-0000-0000-0000-000000000000}"/>
          </ac:picMkLst>
        </pc:picChg>
      </pc:sldChg>
      <pc:sldChg chg="modSp">
        <pc:chgData name="Taneli Huikari" userId="S::t2huma01@students.oamk.fi::e8137212-5405-4f84-b556-e65f514d36d9" providerId="AD" clId="Web-{5A7932E5-DB30-3CE2-14EB-4774ECA96073}" dt="2025-04-24T10:53:39.722" v="65" actId="1076"/>
        <pc:sldMkLst>
          <pc:docMk/>
          <pc:sldMk cId="0" sldId="269"/>
        </pc:sldMkLst>
        <pc:picChg chg="mod">
          <ac:chgData name="Taneli Huikari" userId="S::t2huma01@students.oamk.fi::e8137212-5405-4f84-b556-e65f514d36d9" providerId="AD" clId="Web-{5A7932E5-DB30-3CE2-14EB-4774ECA96073}" dt="2025-04-24T10:53:39.722" v="65" actId="1076"/>
          <ac:picMkLst>
            <pc:docMk/>
            <pc:sldMk cId="0" sldId="269"/>
            <ac:picMk id="487" creationId="{00000000-0000-0000-0000-000000000000}"/>
          </ac:picMkLst>
        </pc:picChg>
      </pc:sldChg>
      <pc:sldChg chg="delSp modSp">
        <pc:chgData name="Taneli Huikari" userId="S::t2huma01@students.oamk.fi::e8137212-5405-4f84-b556-e65f514d36d9" providerId="AD" clId="Web-{5A7932E5-DB30-3CE2-14EB-4774ECA96073}" dt="2025-04-24T10:53:07.597" v="64"/>
        <pc:sldMkLst>
          <pc:docMk/>
          <pc:sldMk cId="0" sldId="272"/>
        </pc:sldMkLst>
        <pc:spChg chg="mod">
          <ac:chgData name="Taneli Huikari" userId="S::t2huma01@students.oamk.fi::e8137212-5405-4f84-b556-e65f514d36d9" providerId="AD" clId="Web-{5A7932E5-DB30-3CE2-14EB-4774ECA96073}" dt="2025-04-24T10:50:49.329" v="57" actId="20577"/>
          <ac:spMkLst>
            <pc:docMk/>
            <pc:sldMk cId="0" sldId="272"/>
            <ac:spMk id="557" creationId="{00000000-0000-0000-0000-000000000000}"/>
          </ac:spMkLst>
        </pc:spChg>
        <pc:spChg chg="del">
          <ac:chgData name="Taneli Huikari" userId="S::t2huma01@students.oamk.fi::e8137212-5405-4f84-b556-e65f514d36d9" providerId="AD" clId="Web-{5A7932E5-DB30-3CE2-14EB-4774ECA96073}" dt="2025-04-24T10:50:56.923" v="59"/>
          <ac:spMkLst>
            <pc:docMk/>
            <pc:sldMk cId="0" sldId="272"/>
            <ac:spMk id="558" creationId="{00000000-0000-0000-0000-000000000000}"/>
          </ac:spMkLst>
        </pc:spChg>
        <pc:grpChg chg="del">
          <ac:chgData name="Taneli Huikari" userId="S::t2huma01@students.oamk.fi::e8137212-5405-4f84-b556-e65f514d36d9" providerId="AD" clId="Web-{5A7932E5-DB30-3CE2-14EB-4774ECA96073}" dt="2025-04-24T10:50:53.142" v="58"/>
          <ac:grpSpMkLst>
            <pc:docMk/>
            <pc:sldMk cId="0" sldId="272"/>
            <ac:grpSpMk id="553" creationId="{00000000-0000-0000-0000-000000000000}"/>
          </ac:grpSpMkLst>
        </pc:grpChg>
        <pc:picChg chg="del">
          <ac:chgData name="Taneli Huikari" userId="S::t2huma01@students.oamk.fi::e8137212-5405-4f84-b556-e65f514d36d9" providerId="AD" clId="Web-{5A7932E5-DB30-3CE2-14EB-4774ECA96073}" dt="2025-04-24T10:53:07.597" v="64"/>
          <ac:picMkLst>
            <pc:docMk/>
            <pc:sldMk cId="0" sldId="272"/>
            <ac:picMk id="543" creationId="{00000000-0000-0000-0000-000000000000}"/>
          </ac:picMkLst>
        </pc:picChg>
      </pc:sldChg>
      <pc:sldChg chg="modSp">
        <pc:chgData name="Taneli Huikari" userId="S::t2huma01@students.oamk.fi::e8137212-5405-4f84-b556-e65f514d36d9" providerId="AD" clId="Web-{5A7932E5-DB30-3CE2-14EB-4774ECA96073}" dt="2025-04-24T10:53:59.769" v="66" actId="1076"/>
        <pc:sldMkLst>
          <pc:docMk/>
          <pc:sldMk cId="0" sldId="273"/>
        </pc:sldMkLst>
        <pc:spChg chg="mod">
          <ac:chgData name="Taneli Huikari" userId="S::t2huma01@students.oamk.fi::e8137212-5405-4f84-b556-e65f514d36d9" providerId="AD" clId="Web-{5A7932E5-DB30-3CE2-14EB-4774ECA96073}" dt="2025-04-24T10:53:59.769" v="66" actId="1076"/>
          <ac:spMkLst>
            <pc:docMk/>
            <pc:sldMk cId="0" sldId="273"/>
            <ac:spMk id="592" creationId="{00000000-0000-0000-0000-000000000000}"/>
          </ac:spMkLst>
        </pc:spChg>
      </pc:sldChg>
      <pc:sldChg chg="modSp">
        <pc:chgData name="Taneli Huikari" userId="S::t2huma01@students.oamk.fi::e8137212-5405-4f84-b556-e65f514d36d9" providerId="AD" clId="Web-{5A7932E5-DB30-3CE2-14EB-4774ECA96073}" dt="2025-04-24T10:50:09.610" v="49" actId="20577"/>
        <pc:sldMkLst>
          <pc:docMk/>
          <pc:sldMk cId="1557721997" sldId="276"/>
        </pc:sldMkLst>
        <pc:spChg chg="mod">
          <ac:chgData name="Taneli Huikari" userId="S::t2huma01@students.oamk.fi::e8137212-5405-4f84-b556-e65f514d36d9" providerId="AD" clId="Web-{5A7932E5-DB30-3CE2-14EB-4774ECA96073}" dt="2025-04-24T10:45:30.340" v="14" actId="20577"/>
          <ac:spMkLst>
            <pc:docMk/>
            <pc:sldMk cId="1557721997" sldId="276"/>
            <ac:spMk id="389" creationId="{9F329470-BB37-E0CC-7188-277F06AA9269}"/>
          </ac:spMkLst>
        </pc:spChg>
        <pc:spChg chg="mod">
          <ac:chgData name="Taneli Huikari" userId="S::t2huma01@students.oamk.fi::e8137212-5405-4f84-b556-e65f514d36d9" providerId="AD" clId="Web-{5A7932E5-DB30-3CE2-14EB-4774ECA96073}" dt="2025-04-24T10:44:12.699" v="3" actId="20577"/>
          <ac:spMkLst>
            <pc:docMk/>
            <pc:sldMk cId="1557721997" sldId="276"/>
            <ac:spMk id="390" creationId="{445DBBF2-207A-D10A-89B7-F3CA8E3BC670}"/>
          </ac:spMkLst>
        </pc:spChg>
        <pc:spChg chg="mod">
          <ac:chgData name="Taneli Huikari" userId="S::t2huma01@students.oamk.fi::e8137212-5405-4f84-b556-e65f514d36d9" providerId="AD" clId="Web-{5A7932E5-DB30-3CE2-14EB-4774ECA96073}" dt="2025-04-24T10:50:09.610" v="49" actId="20577"/>
          <ac:spMkLst>
            <pc:docMk/>
            <pc:sldMk cId="1557721997" sldId="276"/>
            <ac:spMk id="396" creationId="{B00D532B-B225-85F1-D2B8-EB35EEECFB28}"/>
          </ac:spMkLst>
        </pc:spChg>
      </pc:sldChg>
    </pc:docChg>
  </pc:docChgLst>
  <pc:docChgLst>
    <pc:chgData name="Taneli Huikari" userId="S::t2huma01@students.oamk.fi::e8137212-5405-4f84-b556-e65f514d36d9" providerId="AD" clId="Web-{6B224439-E433-135A-B235-C48521DA4A29}"/>
    <pc:docChg chg="modSld">
      <pc:chgData name="Taneli Huikari" userId="S::t2huma01@students.oamk.fi::e8137212-5405-4f84-b556-e65f514d36d9" providerId="AD" clId="Web-{6B224439-E433-135A-B235-C48521DA4A29}" dt="2025-04-28T10:02:43.491" v="89" actId="1076"/>
      <pc:docMkLst>
        <pc:docMk/>
      </pc:docMkLst>
      <pc:sldChg chg="addSp delSp modSp">
        <pc:chgData name="Taneli Huikari" userId="S::t2huma01@students.oamk.fi::e8137212-5405-4f84-b556-e65f514d36d9" providerId="AD" clId="Web-{6B224439-E433-135A-B235-C48521DA4A29}" dt="2025-04-28T08:48:56.463" v="1"/>
        <pc:sldMkLst>
          <pc:docMk/>
          <pc:sldMk cId="0" sldId="263"/>
        </pc:sldMkLst>
        <pc:picChg chg="add del mod">
          <ac:chgData name="Taneli Huikari" userId="S::t2huma01@students.oamk.fi::e8137212-5405-4f84-b556-e65f514d36d9" providerId="AD" clId="Web-{6B224439-E433-135A-B235-C48521DA4A29}" dt="2025-04-28T08:48:56.463" v="1"/>
          <ac:picMkLst>
            <pc:docMk/>
            <pc:sldMk cId="0" sldId="263"/>
            <ac:picMk id="2" creationId="{6CBF6122-1F1D-A187-B7C4-3E2847DC8B10}"/>
          </ac:picMkLst>
        </pc:picChg>
      </pc:sldChg>
      <pc:sldChg chg="addSp delSp modSp addAnim delAnim">
        <pc:chgData name="Taneli Huikari" userId="S::t2huma01@students.oamk.fi::e8137212-5405-4f84-b556-e65f514d36d9" providerId="AD" clId="Web-{6B224439-E433-135A-B235-C48521DA4A29}" dt="2025-04-28T10:02:43.491" v="89" actId="1076"/>
        <pc:sldMkLst>
          <pc:docMk/>
          <pc:sldMk cId="0" sldId="264"/>
        </pc:sldMkLst>
        <pc:spChg chg="mod">
          <ac:chgData name="Taneli Huikari" userId="S::t2huma01@students.oamk.fi::e8137212-5405-4f84-b556-e65f514d36d9" providerId="AD" clId="Web-{6B224439-E433-135A-B235-C48521DA4A29}" dt="2025-04-28T10:02:43.491" v="89" actId="1076"/>
          <ac:spMkLst>
            <pc:docMk/>
            <pc:sldMk cId="0" sldId="264"/>
            <ac:spMk id="387" creationId="{00000000-0000-0000-0000-000000000000}"/>
          </ac:spMkLst>
        </pc:spChg>
        <pc:spChg chg="mod">
          <ac:chgData name="Taneli Huikari" userId="S::t2huma01@students.oamk.fi::e8137212-5405-4f84-b556-e65f514d36d9" providerId="AD" clId="Web-{6B224439-E433-135A-B235-C48521DA4A29}" dt="2025-04-28T10:01:37.754" v="83" actId="1076"/>
          <ac:spMkLst>
            <pc:docMk/>
            <pc:sldMk cId="0" sldId="264"/>
            <ac:spMk id="389" creationId="{00000000-0000-0000-0000-000000000000}"/>
          </ac:spMkLst>
        </pc:spChg>
        <pc:spChg chg="mod">
          <ac:chgData name="Taneli Huikari" userId="S::t2huma01@students.oamk.fi::e8137212-5405-4f84-b556-e65f514d36d9" providerId="AD" clId="Web-{6B224439-E433-135A-B235-C48521DA4A29}" dt="2025-04-28T10:02:30.943" v="88" actId="1076"/>
          <ac:spMkLst>
            <pc:docMk/>
            <pc:sldMk cId="0" sldId="264"/>
            <ac:spMk id="390" creationId="{00000000-0000-0000-0000-000000000000}"/>
          </ac:spMkLst>
        </pc:spChg>
        <pc:grpChg chg="mod">
          <ac:chgData name="Taneli Huikari" userId="S::t2huma01@students.oamk.fi::e8137212-5405-4f84-b556-e65f514d36d9" providerId="AD" clId="Web-{6B224439-E433-135A-B235-C48521DA4A29}" dt="2025-04-28T10:01:28.003" v="82" actId="14100"/>
          <ac:grpSpMkLst>
            <pc:docMk/>
            <pc:sldMk cId="0" sldId="264"/>
            <ac:grpSpMk id="383" creationId="{00000000-0000-0000-0000-000000000000}"/>
          </ac:grpSpMkLst>
        </pc:grpChg>
        <pc:picChg chg="add del mod">
          <ac:chgData name="Taneli Huikari" userId="S::t2huma01@students.oamk.fi::e8137212-5405-4f84-b556-e65f514d36d9" providerId="AD" clId="Web-{6B224439-E433-135A-B235-C48521DA4A29}" dt="2025-04-28T08:53:46.738" v="5"/>
          <ac:picMkLst>
            <pc:docMk/>
            <pc:sldMk cId="0" sldId="264"/>
            <ac:picMk id="2" creationId="{405EA642-07EB-E01B-5011-95164918388E}"/>
          </ac:picMkLst>
        </pc:picChg>
      </pc:sldChg>
      <pc:sldChg chg="addSp delSp modSp">
        <pc:chgData name="Taneli Huikari" userId="S::t2huma01@students.oamk.fi::e8137212-5405-4f84-b556-e65f514d36d9" providerId="AD" clId="Web-{6B224439-E433-135A-B235-C48521DA4A29}" dt="2025-04-28T10:01:08.034" v="81" actId="20577"/>
        <pc:sldMkLst>
          <pc:docMk/>
          <pc:sldMk cId="1557721997" sldId="276"/>
        </pc:sldMkLst>
        <pc:spChg chg="add del">
          <ac:chgData name="Taneli Huikari" userId="S::t2huma01@students.oamk.fi::e8137212-5405-4f84-b556-e65f514d36d9" providerId="AD" clId="Web-{6B224439-E433-135A-B235-C48521DA4A29}" dt="2025-04-28T08:56:33.182" v="20"/>
          <ac:spMkLst>
            <pc:docMk/>
            <pc:sldMk cId="1557721997" sldId="276"/>
            <ac:spMk id="2" creationId="{1E60C846-18E4-76EF-B4EA-D6DAA6C412CF}"/>
          </ac:spMkLst>
        </pc:spChg>
        <pc:spChg chg="add del mod">
          <ac:chgData name="Taneli Huikari" userId="S::t2huma01@students.oamk.fi::e8137212-5405-4f84-b556-e65f514d36d9" providerId="AD" clId="Web-{6B224439-E433-135A-B235-C48521DA4A29}" dt="2025-04-28T08:58:59.312" v="56"/>
          <ac:spMkLst>
            <pc:docMk/>
            <pc:sldMk cId="1557721997" sldId="276"/>
            <ac:spMk id="3" creationId="{319FE599-81FE-775C-35B5-C1CA8A7DB9CD}"/>
          </ac:spMkLst>
        </pc:spChg>
        <pc:spChg chg="mod">
          <ac:chgData name="Taneli Huikari" userId="S::t2huma01@students.oamk.fi::e8137212-5405-4f84-b556-e65f514d36d9" providerId="AD" clId="Web-{6B224439-E433-135A-B235-C48521DA4A29}" dt="2025-04-28T10:00:39.736" v="74" actId="1076"/>
          <ac:spMkLst>
            <pc:docMk/>
            <pc:sldMk cId="1557721997" sldId="276"/>
            <ac:spMk id="387" creationId="{4A0F5774-B973-14CB-4C63-F41E5804BCBB}"/>
          </ac:spMkLst>
        </pc:spChg>
        <pc:spChg chg="mod">
          <ac:chgData name="Taneli Huikari" userId="S::t2huma01@students.oamk.fi::e8137212-5405-4f84-b556-e65f514d36d9" providerId="AD" clId="Web-{6B224439-E433-135A-B235-C48521DA4A29}" dt="2025-04-28T10:00:13.657" v="69" actId="1076"/>
          <ac:spMkLst>
            <pc:docMk/>
            <pc:sldMk cId="1557721997" sldId="276"/>
            <ac:spMk id="389" creationId="{9F329470-BB37-E0CC-7188-277F06AA9269}"/>
          </ac:spMkLst>
        </pc:spChg>
        <pc:spChg chg="add del mod">
          <ac:chgData name="Taneli Huikari" userId="S::t2huma01@students.oamk.fi::e8137212-5405-4f84-b556-e65f514d36d9" providerId="AD" clId="Web-{6B224439-E433-135A-B235-C48521DA4A29}" dt="2025-04-28T10:01:08.034" v="81" actId="20577"/>
          <ac:spMkLst>
            <pc:docMk/>
            <pc:sldMk cId="1557721997" sldId="276"/>
            <ac:spMk id="390" creationId="{445DBBF2-207A-D10A-89B7-F3CA8E3BC670}"/>
          </ac:spMkLst>
        </pc:spChg>
        <pc:grpChg chg="mod">
          <ac:chgData name="Taneli Huikari" userId="S::t2huma01@students.oamk.fi::e8137212-5405-4f84-b556-e65f514d36d9" providerId="AD" clId="Web-{6B224439-E433-135A-B235-C48521DA4A29}" dt="2025-04-28T10:00:03.438" v="68" actId="14100"/>
          <ac:grpSpMkLst>
            <pc:docMk/>
            <pc:sldMk cId="1557721997" sldId="276"/>
            <ac:grpSpMk id="383" creationId="{3981A4C0-77DF-FACB-CE2E-B162B466306B}"/>
          </ac:grpSpMkLst>
        </pc:grpChg>
      </pc:sldChg>
    </pc:docChg>
  </pc:docChgLst>
  <pc:docChgLst>
    <pc:chgData name="Antti Rytilahti" userId="S::anrytila@students.oamk.fi::ec4e6250-136c-4658-bf30-ab7567e1f5e8" providerId="AD" clId="Web-{EC974F45-0365-A7E2-C0DB-DAFBDB2E8800}"/>
    <pc:docChg chg="modSld">
      <pc:chgData name="Antti Rytilahti" userId="S::anrytila@students.oamk.fi::ec4e6250-136c-4658-bf30-ab7567e1f5e8" providerId="AD" clId="Web-{EC974F45-0365-A7E2-C0DB-DAFBDB2E8800}" dt="2025-04-28T11:32:13.716" v="24" actId="20577"/>
      <pc:docMkLst>
        <pc:docMk/>
      </pc:docMkLst>
      <pc:sldChg chg="modSp">
        <pc:chgData name="Antti Rytilahti" userId="S::anrytila@students.oamk.fi::ec4e6250-136c-4658-bf30-ab7567e1f5e8" providerId="AD" clId="Web-{EC974F45-0365-A7E2-C0DB-DAFBDB2E8800}" dt="2025-04-28T11:31:19.027" v="2" actId="20577"/>
        <pc:sldMkLst>
          <pc:docMk/>
          <pc:sldMk cId="0" sldId="261"/>
        </pc:sldMkLst>
        <pc:spChg chg="mod">
          <ac:chgData name="Antti Rytilahti" userId="S::anrytila@students.oamk.fi::ec4e6250-136c-4658-bf30-ab7567e1f5e8" providerId="AD" clId="Web-{EC974F45-0365-A7E2-C0DB-DAFBDB2E8800}" dt="2025-04-28T11:31:01.605" v="0" actId="20577"/>
          <ac:spMkLst>
            <pc:docMk/>
            <pc:sldMk cId="0" sldId="261"/>
            <ac:spMk id="301" creationId="{00000000-0000-0000-0000-000000000000}"/>
          </ac:spMkLst>
        </pc:spChg>
        <pc:spChg chg="mod">
          <ac:chgData name="Antti Rytilahti" userId="S::anrytila@students.oamk.fi::ec4e6250-136c-4658-bf30-ab7567e1f5e8" providerId="AD" clId="Web-{EC974F45-0365-A7E2-C0DB-DAFBDB2E8800}" dt="2025-04-28T11:31:19.027" v="2" actId="20577"/>
          <ac:spMkLst>
            <pc:docMk/>
            <pc:sldMk cId="0" sldId="261"/>
            <ac:spMk id="303" creationId="{00000000-0000-0000-0000-000000000000}"/>
          </ac:spMkLst>
        </pc:spChg>
      </pc:sldChg>
      <pc:sldChg chg="modSp">
        <pc:chgData name="Antti Rytilahti" userId="S::anrytila@students.oamk.fi::ec4e6250-136c-4658-bf30-ab7567e1f5e8" providerId="AD" clId="Web-{EC974F45-0365-A7E2-C0DB-DAFBDB2E8800}" dt="2025-04-28T11:32:13.716" v="24" actId="20577"/>
        <pc:sldMkLst>
          <pc:docMk/>
          <pc:sldMk cId="0" sldId="263"/>
        </pc:sldMkLst>
        <pc:spChg chg="mod">
          <ac:chgData name="Antti Rytilahti" userId="S::anrytila@students.oamk.fi::ec4e6250-136c-4658-bf30-ab7567e1f5e8" providerId="AD" clId="Web-{EC974F45-0365-A7E2-C0DB-DAFBDB2E8800}" dt="2025-04-28T11:32:13.716" v="24" actId="20577"/>
          <ac:spMkLst>
            <pc:docMk/>
            <pc:sldMk cId="0" sldId="263"/>
            <ac:spMk id="363" creationId="{00000000-0000-0000-0000-000000000000}"/>
          </ac:spMkLst>
        </pc:spChg>
      </pc:sldChg>
    </pc:docChg>
  </pc:docChgLst>
  <pc:docChgLst>
    <pc:chgData name="Taneli Huikari" userId="S::t2huma01@students.oamk.fi::e8137212-5405-4f84-b556-e65f514d36d9" providerId="AD" clId="Web-{1BEB8517-B891-D9DE-FB46-17131C2B8E93}"/>
    <pc:docChg chg="addSld delSld modSld sldOrd modMainMaster">
      <pc:chgData name="Taneli Huikari" userId="S::t2huma01@students.oamk.fi::e8137212-5405-4f84-b556-e65f514d36d9" providerId="AD" clId="Web-{1BEB8517-B891-D9DE-FB46-17131C2B8E93}" dt="2025-04-28T12:16:59.482" v="221" actId="1076"/>
      <pc:docMkLst>
        <pc:docMk/>
      </pc:docMkLst>
      <pc:sldChg chg="addSp delSp modSp modTransition">
        <pc:chgData name="Taneli Huikari" userId="S::t2huma01@students.oamk.fi::e8137212-5405-4f84-b556-e65f514d36d9" providerId="AD" clId="Web-{1BEB8517-B891-D9DE-FB46-17131C2B8E93}" dt="2025-04-28T12:16:10.324" v="218" actId="1076"/>
        <pc:sldMkLst>
          <pc:docMk/>
          <pc:sldMk cId="0" sldId="256"/>
        </pc:sldMkLst>
        <pc:grpChg chg="del mod">
          <ac:chgData name="Taneli Huikari" userId="S::t2huma01@students.oamk.fi::e8137212-5405-4f84-b556-e65f514d36d9" providerId="AD" clId="Web-{1BEB8517-B891-D9DE-FB46-17131C2B8E93}" dt="2025-04-28T12:05:58.727" v="193"/>
          <ac:grpSpMkLst>
            <pc:docMk/>
            <pc:sldMk cId="0" sldId="256"/>
            <ac:grpSpMk id="154" creationId="{00000000-0000-0000-0000-000000000000}"/>
          </ac:grpSpMkLst>
        </pc:grpChg>
        <pc:picChg chg="add mod">
          <ac:chgData name="Taneli Huikari" userId="S::t2huma01@students.oamk.fi::e8137212-5405-4f84-b556-e65f514d36d9" providerId="AD" clId="Web-{1BEB8517-B891-D9DE-FB46-17131C2B8E93}" dt="2025-04-28T12:06:08.086" v="195" actId="1076"/>
          <ac:picMkLst>
            <pc:docMk/>
            <pc:sldMk cId="0" sldId="256"/>
            <ac:picMk id="2" creationId="{66DDA931-05A2-0090-1B02-7800FF35B1CA}"/>
          </ac:picMkLst>
        </pc:picChg>
        <pc:picChg chg="mod">
          <ac:chgData name="Taneli Huikari" userId="S::t2huma01@students.oamk.fi::e8137212-5405-4f84-b556-e65f514d36d9" providerId="AD" clId="Web-{1BEB8517-B891-D9DE-FB46-17131C2B8E93}" dt="2025-04-28T12:16:10.324" v="218" actId="1076"/>
          <ac:picMkLst>
            <pc:docMk/>
            <pc:sldMk cId="0" sldId="256"/>
            <ac:picMk id="144" creationId="{00000000-0000-0000-0000-000000000000}"/>
          </ac:picMkLst>
        </pc:picChg>
      </pc:sldChg>
      <pc:sldChg chg="del">
        <pc:chgData name="Taneli Huikari" userId="S::t2huma01@students.oamk.fi::e8137212-5405-4f84-b556-e65f514d36d9" providerId="AD" clId="Web-{1BEB8517-B891-D9DE-FB46-17131C2B8E93}" dt="2025-04-28T10:53:54.775" v="92"/>
        <pc:sldMkLst>
          <pc:docMk/>
          <pc:sldMk cId="0" sldId="257"/>
        </pc:sldMkLst>
      </pc:sldChg>
      <pc:sldChg chg="del">
        <pc:chgData name="Taneli Huikari" userId="S::t2huma01@students.oamk.fi::e8137212-5405-4f84-b556-e65f514d36d9" providerId="AD" clId="Web-{1BEB8517-B891-D9DE-FB46-17131C2B8E93}" dt="2025-04-28T10:53:59.776" v="94"/>
        <pc:sldMkLst>
          <pc:docMk/>
          <pc:sldMk cId="0" sldId="258"/>
        </pc:sldMkLst>
      </pc:sldChg>
      <pc:sldChg chg="del ord">
        <pc:chgData name="Taneli Huikari" userId="S::t2huma01@students.oamk.fi::e8137212-5405-4f84-b556-e65f514d36d9" providerId="AD" clId="Web-{1BEB8517-B891-D9DE-FB46-17131C2B8E93}" dt="2025-04-28T11:06:19.906" v="101"/>
        <pc:sldMkLst>
          <pc:docMk/>
          <pc:sldMk cId="0" sldId="259"/>
        </pc:sldMkLst>
      </pc:sldChg>
      <pc:sldChg chg="del">
        <pc:chgData name="Taneli Huikari" userId="S::t2huma01@students.oamk.fi::e8137212-5405-4f84-b556-e65f514d36d9" providerId="AD" clId="Web-{1BEB8517-B891-D9DE-FB46-17131C2B8E93}" dt="2025-04-28T11:06:17.297" v="100"/>
        <pc:sldMkLst>
          <pc:docMk/>
          <pc:sldMk cId="0" sldId="260"/>
        </pc:sldMkLst>
      </pc:sldChg>
      <pc:sldChg chg="addSp delSp modSp modTransition">
        <pc:chgData name="Taneli Huikari" userId="S::t2huma01@students.oamk.fi::e8137212-5405-4f84-b556-e65f514d36d9" providerId="AD" clId="Web-{1BEB8517-B891-D9DE-FB46-17131C2B8E93}" dt="2025-04-28T12:06:57.479" v="208" actId="1076"/>
        <pc:sldMkLst>
          <pc:docMk/>
          <pc:sldMk cId="0" sldId="261"/>
        </pc:sldMkLst>
        <pc:grpChg chg="del">
          <ac:chgData name="Taneli Huikari" userId="S::t2huma01@students.oamk.fi::e8137212-5405-4f84-b556-e65f514d36d9" providerId="AD" clId="Web-{1BEB8517-B891-D9DE-FB46-17131C2B8E93}" dt="2025-04-28T12:06:23.853" v="198"/>
          <ac:grpSpMkLst>
            <pc:docMk/>
            <pc:sldMk cId="0" sldId="261"/>
            <ac:grpSpMk id="304" creationId="{00000000-0000-0000-0000-000000000000}"/>
          </ac:grpSpMkLst>
        </pc:grpChg>
        <pc:grpChg chg="del">
          <ac:chgData name="Taneli Huikari" userId="S::t2huma01@students.oamk.fi::e8137212-5405-4f84-b556-e65f514d36d9" providerId="AD" clId="Web-{1BEB8517-B891-D9DE-FB46-17131C2B8E93}" dt="2025-04-28T12:06:25.071" v="199"/>
          <ac:grpSpMkLst>
            <pc:docMk/>
            <pc:sldMk cId="0" sldId="261"/>
            <ac:grpSpMk id="311" creationId="{00000000-0000-0000-0000-000000000000}"/>
          </ac:grpSpMkLst>
        </pc:grpChg>
        <pc:picChg chg="add del">
          <ac:chgData name="Taneli Huikari" userId="S::t2huma01@students.oamk.fi::e8137212-5405-4f84-b556-e65f514d36d9" providerId="AD" clId="Web-{1BEB8517-B891-D9DE-FB46-17131C2B8E93}" dt="2025-04-28T12:06:43.853" v="204"/>
          <ac:picMkLst>
            <pc:docMk/>
            <pc:sldMk cId="0" sldId="261"/>
            <ac:picMk id="3" creationId="{8CC8304B-AC35-C9B2-8F59-C54E2DF0963A}"/>
          </ac:picMkLst>
        </pc:picChg>
        <pc:picChg chg="add mod">
          <ac:chgData name="Taneli Huikari" userId="S::t2huma01@students.oamk.fi::e8137212-5405-4f84-b556-e65f514d36d9" providerId="AD" clId="Web-{1BEB8517-B891-D9DE-FB46-17131C2B8E93}" dt="2025-04-28T12:06:35.978" v="203" actId="1076"/>
          <ac:picMkLst>
            <pc:docMk/>
            <pc:sldMk cId="0" sldId="261"/>
            <ac:picMk id="5" creationId="{060238FD-E6F8-D791-12D8-6DD5D8AEBC60}"/>
          </ac:picMkLst>
        </pc:picChg>
        <pc:picChg chg="add mod">
          <ac:chgData name="Taneli Huikari" userId="S::t2huma01@students.oamk.fi::e8137212-5405-4f84-b556-e65f514d36d9" providerId="AD" clId="Web-{1BEB8517-B891-D9DE-FB46-17131C2B8E93}" dt="2025-04-28T12:06:57.479" v="208" actId="1076"/>
          <ac:picMkLst>
            <pc:docMk/>
            <pc:sldMk cId="0" sldId="261"/>
            <ac:picMk id="6" creationId="{F8F7EC26-C50F-45F3-A776-4B9BCC1953D9}"/>
          </ac:picMkLst>
        </pc:picChg>
      </pc:sldChg>
      <pc:sldChg chg="del">
        <pc:chgData name="Taneli Huikari" userId="S::t2huma01@students.oamk.fi::e8137212-5405-4f84-b556-e65f514d36d9" providerId="AD" clId="Web-{1BEB8517-B891-D9DE-FB46-17131C2B8E93}" dt="2025-04-28T10:54:01.292" v="95"/>
        <pc:sldMkLst>
          <pc:docMk/>
          <pc:sldMk cId="0" sldId="262"/>
        </pc:sldMkLst>
      </pc:sldChg>
      <pc:sldChg chg="addSp modSp modTransition">
        <pc:chgData name="Taneli Huikari" userId="S::t2huma01@students.oamk.fi::e8137212-5405-4f84-b556-e65f514d36d9" providerId="AD" clId="Web-{1BEB8517-B891-D9DE-FB46-17131C2B8E93}" dt="2025-04-28T12:16:59.482" v="221" actId="1076"/>
        <pc:sldMkLst>
          <pc:docMk/>
          <pc:sldMk cId="0" sldId="263"/>
        </pc:sldMkLst>
        <pc:spChg chg="mod">
          <ac:chgData name="Taneli Huikari" userId="S::t2huma01@students.oamk.fi::e8137212-5405-4f84-b556-e65f514d36d9" providerId="AD" clId="Web-{1BEB8517-B891-D9DE-FB46-17131C2B8E93}" dt="2025-04-28T10:48:59.989" v="9" actId="14100"/>
          <ac:spMkLst>
            <pc:docMk/>
            <pc:sldMk cId="0" sldId="263"/>
            <ac:spMk id="360" creationId="{00000000-0000-0000-0000-000000000000}"/>
          </ac:spMkLst>
        </pc:spChg>
        <pc:spChg chg="mod">
          <ac:chgData name="Taneli Huikari" userId="S::t2huma01@students.oamk.fi::e8137212-5405-4f84-b556-e65f514d36d9" providerId="AD" clId="Web-{1BEB8517-B891-D9DE-FB46-17131C2B8E93}" dt="2025-04-28T10:49:00.020" v="10" actId="14100"/>
          <ac:spMkLst>
            <pc:docMk/>
            <pc:sldMk cId="0" sldId="263"/>
            <ac:spMk id="361" creationId="{00000000-0000-0000-0000-000000000000}"/>
          </ac:spMkLst>
        </pc:spChg>
        <pc:spChg chg="mod">
          <ac:chgData name="Taneli Huikari" userId="S::t2huma01@students.oamk.fi::e8137212-5405-4f84-b556-e65f514d36d9" providerId="AD" clId="Web-{1BEB8517-B891-D9DE-FB46-17131C2B8E93}" dt="2025-04-28T10:48:43.800" v="3" actId="1076"/>
          <ac:spMkLst>
            <pc:docMk/>
            <pc:sldMk cId="0" sldId="263"/>
            <ac:spMk id="362" creationId="{00000000-0000-0000-0000-000000000000}"/>
          </ac:spMkLst>
        </pc:spChg>
        <pc:spChg chg="mod">
          <ac:chgData name="Taneli Huikari" userId="S::t2huma01@students.oamk.fi::e8137212-5405-4f84-b556-e65f514d36d9" providerId="AD" clId="Web-{1BEB8517-B891-D9DE-FB46-17131C2B8E93}" dt="2025-04-28T10:48:43.816" v="4" actId="1076"/>
          <ac:spMkLst>
            <pc:docMk/>
            <pc:sldMk cId="0" sldId="263"/>
            <ac:spMk id="363" creationId="{00000000-0000-0000-0000-000000000000}"/>
          </ac:spMkLst>
        </pc:spChg>
        <pc:grpChg chg="mod">
          <ac:chgData name="Taneli Huikari" userId="S::t2huma01@students.oamk.fi::e8137212-5405-4f84-b556-e65f514d36d9" providerId="AD" clId="Web-{1BEB8517-B891-D9DE-FB46-17131C2B8E93}" dt="2025-04-28T10:49:07.974" v="11" actId="14100"/>
          <ac:grpSpMkLst>
            <pc:docMk/>
            <pc:sldMk cId="0" sldId="263"/>
            <ac:grpSpMk id="348" creationId="{00000000-0000-0000-0000-000000000000}"/>
          </ac:grpSpMkLst>
        </pc:grpChg>
        <pc:grpChg chg="mod">
          <ac:chgData name="Taneli Huikari" userId="S::t2huma01@students.oamk.fi::e8137212-5405-4f84-b556-e65f514d36d9" providerId="AD" clId="Web-{1BEB8517-B891-D9DE-FB46-17131C2B8E93}" dt="2025-04-28T10:49:20.896" v="14" actId="14100"/>
          <ac:grpSpMkLst>
            <pc:docMk/>
            <pc:sldMk cId="0" sldId="263"/>
            <ac:grpSpMk id="354" creationId="{00000000-0000-0000-0000-000000000000}"/>
          </ac:grpSpMkLst>
        </pc:grpChg>
        <pc:picChg chg="add mod">
          <ac:chgData name="Taneli Huikari" userId="S::t2huma01@students.oamk.fi::e8137212-5405-4f84-b556-e65f514d36d9" providerId="AD" clId="Web-{1BEB8517-B891-D9DE-FB46-17131C2B8E93}" dt="2025-04-28T12:07:53.246" v="217" actId="1076"/>
          <ac:picMkLst>
            <pc:docMk/>
            <pc:sldMk cId="0" sldId="263"/>
            <ac:picMk id="3" creationId="{97989902-081C-6F31-F884-F2E9BC7F2E59}"/>
          </ac:picMkLst>
        </pc:picChg>
        <pc:picChg chg="mod">
          <ac:chgData name="Taneli Huikari" userId="S::t2huma01@students.oamk.fi::e8137212-5405-4f84-b556-e65f514d36d9" providerId="AD" clId="Web-{1BEB8517-B891-D9DE-FB46-17131C2B8E93}" dt="2025-04-28T12:16:59.482" v="221" actId="1076"/>
          <ac:picMkLst>
            <pc:docMk/>
            <pc:sldMk cId="0" sldId="263"/>
            <ac:picMk id="347" creationId="{00000000-0000-0000-0000-000000000000}"/>
          </ac:picMkLst>
        </pc:picChg>
      </pc:sldChg>
      <pc:sldChg chg="addSp modSp modTransition">
        <pc:chgData name="Taneli Huikari" userId="S::t2huma01@students.oamk.fi::e8137212-5405-4f84-b556-e65f514d36d9" providerId="AD" clId="Web-{1BEB8517-B891-D9DE-FB46-17131C2B8E93}" dt="2025-04-28T12:07:10.120" v="210" actId="1076"/>
        <pc:sldMkLst>
          <pc:docMk/>
          <pc:sldMk cId="0" sldId="264"/>
        </pc:sldMkLst>
        <pc:spChg chg="mod">
          <ac:chgData name="Taneli Huikari" userId="S::t2huma01@students.oamk.fi::e8137212-5405-4f84-b556-e65f514d36d9" providerId="AD" clId="Web-{1BEB8517-B891-D9DE-FB46-17131C2B8E93}" dt="2025-04-28T10:53:13.538" v="89"/>
          <ac:spMkLst>
            <pc:docMk/>
            <pc:sldMk cId="0" sldId="264"/>
            <ac:spMk id="384" creationId="{00000000-0000-0000-0000-000000000000}"/>
          </ac:spMkLst>
        </pc:spChg>
        <pc:spChg chg="mod">
          <ac:chgData name="Taneli Huikari" userId="S::t2huma01@students.oamk.fi::e8137212-5405-4f84-b556-e65f514d36d9" providerId="AD" clId="Web-{1BEB8517-B891-D9DE-FB46-17131C2B8E93}" dt="2025-04-28T10:53:13.538" v="88"/>
          <ac:spMkLst>
            <pc:docMk/>
            <pc:sldMk cId="0" sldId="264"/>
            <ac:spMk id="385" creationId="{00000000-0000-0000-0000-000000000000}"/>
          </ac:spMkLst>
        </pc:spChg>
        <pc:spChg chg="mod">
          <ac:chgData name="Taneli Huikari" userId="S::t2huma01@students.oamk.fi::e8137212-5405-4f84-b556-e65f514d36d9" providerId="AD" clId="Web-{1BEB8517-B891-D9DE-FB46-17131C2B8E93}" dt="2025-04-28T10:52:34.160" v="74" actId="20577"/>
          <ac:spMkLst>
            <pc:docMk/>
            <pc:sldMk cId="0" sldId="264"/>
            <ac:spMk id="387" creationId="{00000000-0000-0000-0000-000000000000}"/>
          </ac:spMkLst>
        </pc:spChg>
        <pc:spChg chg="mod">
          <ac:chgData name="Taneli Huikari" userId="S::t2huma01@students.oamk.fi::e8137212-5405-4f84-b556-e65f514d36d9" providerId="AD" clId="Web-{1BEB8517-B891-D9DE-FB46-17131C2B8E93}" dt="2025-04-28T10:53:03.147" v="85" actId="20577"/>
          <ac:spMkLst>
            <pc:docMk/>
            <pc:sldMk cId="0" sldId="264"/>
            <ac:spMk id="390" creationId="{00000000-0000-0000-0000-000000000000}"/>
          </ac:spMkLst>
        </pc:spChg>
        <pc:picChg chg="add mod">
          <ac:chgData name="Taneli Huikari" userId="S::t2huma01@students.oamk.fi::e8137212-5405-4f84-b556-e65f514d36d9" providerId="AD" clId="Web-{1BEB8517-B891-D9DE-FB46-17131C2B8E93}" dt="2025-04-28T12:07:10.120" v="210" actId="1076"/>
          <ac:picMkLst>
            <pc:docMk/>
            <pc:sldMk cId="0" sldId="264"/>
            <ac:picMk id="3" creationId="{9455C498-D6E0-ABC4-4970-9684976C2C16}"/>
          </ac:picMkLst>
        </pc:picChg>
      </pc:sldChg>
      <pc:sldChg chg="modSp ord modTransition">
        <pc:chgData name="Taneli Huikari" userId="S::t2huma01@students.oamk.fi::e8137212-5405-4f84-b556-e65f514d36d9" providerId="AD" clId="Web-{1BEB8517-B891-D9DE-FB46-17131C2B8E93}" dt="2025-04-28T11:29:04.909" v="167"/>
        <pc:sldMkLst>
          <pc:docMk/>
          <pc:sldMk cId="0" sldId="265"/>
        </pc:sldMkLst>
        <pc:spChg chg="mod">
          <ac:chgData name="Taneli Huikari" userId="S::t2huma01@students.oamk.fi::e8137212-5405-4f84-b556-e65f514d36d9" providerId="AD" clId="Web-{1BEB8517-B891-D9DE-FB46-17131C2B8E93}" dt="2025-04-28T11:08:27.493" v="120" actId="20577"/>
          <ac:spMkLst>
            <pc:docMk/>
            <pc:sldMk cId="0" sldId="265"/>
            <ac:spMk id="407" creationId="{00000000-0000-0000-0000-000000000000}"/>
          </ac:spMkLst>
        </pc:spChg>
        <pc:picChg chg="mod">
          <ac:chgData name="Taneli Huikari" userId="S::t2huma01@students.oamk.fi::e8137212-5405-4f84-b556-e65f514d36d9" providerId="AD" clId="Web-{1BEB8517-B891-D9DE-FB46-17131C2B8E93}" dt="2025-04-28T11:10:28.846" v="130" actId="1076"/>
          <ac:picMkLst>
            <pc:docMk/>
            <pc:sldMk cId="0" sldId="265"/>
            <ac:picMk id="402" creationId="{00000000-0000-0000-0000-000000000000}"/>
          </ac:picMkLst>
        </pc:picChg>
      </pc:sldChg>
      <pc:sldChg chg="del">
        <pc:chgData name="Taneli Huikari" userId="S::t2huma01@students.oamk.fi::e8137212-5405-4f84-b556-e65f514d36d9" providerId="AD" clId="Web-{1BEB8517-B891-D9DE-FB46-17131C2B8E93}" dt="2025-04-28T10:54:06.682" v="96"/>
        <pc:sldMkLst>
          <pc:docMk/>
          <pc:sldMk cId="0" sldId="266"/>
        </pc:sldMkLst>
      </pc:sldChg>
      <pc:sldChg chg="del">
        <pc:chgData name="Taneli Huikari" userId="S::t2huma01@students.oamk.fi::e8137212-5405-4f84-b556-e65f514d36d9" providerId="AD" clId="Web-{1BEB8517-B891-D9DE-FB46-17131C2B8E93}" dt="2025-04-28T10:54:08.511" v="97"/>
        <pc:sldMkLst>
          <pc:docMk/>
          <pc:sldMk cId="0" sldId="267"/>
        </pc:sldMkLst>
      </pc:sldChg>
      <pc:sldChg chg="del">
        <pc:chgData name="Taneli Huikari" userId="S::t2huma01@students.oamk.fi::e8137212-5405-4f84-b556-e65f514d36d9" providerId="AD" clId="Web-{1BEB8517-B891-D9DE-FB46-17131C2B8E93}" dt="2025-04-28T11:06:36.611" v="103"/>
        <pc:sldMkLst>
          <pc:docMk/>
          <pc:sldMk cId="0" sldId="268"/>
        </pc:sldMkLst>
      </pc:sldChg>
      <pc:sldChg chg="del">
        <pc:chgData name="Taneli Huikari" userId="S::t2huma01@students.oamk.fi::e8137212-5405-4f84-b556-e65f514d36d9" providerId="AD" clId="Web-{1BEB8517-B891-D9DE-FB46-17131C2B8E93}" dt="2025-04-28T10:53:56.135" v="93"/>
        <pc:sldMkLst>
          <pc:docMk/>
          <pc:sldMk cId="0" sldId="269"/>
        </pc:sldMkLst>
      </pc:sldChg>
      <pc:sldChg chg="del">
        <pc:chgData name="Taneli Huikari" userId="S::t2huma01@students.oamk.fi::e8137212-5405-4f84-b556-e65f514d36d9" providerId="AD" clId="Web-{1BEB8517-B891-D9DE-FB46-17131C2B8E93}" dt="2025-04-28T11:06:33.220" v="102"/>
        <pc:sldMkLst>
          <pc:docMk/>
          <pc:sldMk cId="0" sldId="270"/>
        </pc:sldMkLst>
      </pc:sldChg>
      <pc:sldChg chg="delSp modSp ord modTransition">
        <pc:chgData name="Taneli Huikari" userId="S::t2huma01@students.oamk.fi::e8137212-5405-4f84-b556-e65f514d36d9" providerId="AD" clId="Web-{1BEB8517-B891-D9DE-FB46-17131C2B8E93}" dt="2025-04-28T11:29:04.909" v="167"/>
        <pc:sldMkLst>
          <pc:docMk/>
          <pc:sldMk cId="0" sldId="271"/>
        </pc:sldMkLst>
        <pc:spChg chg="mod">
          <ac:chgData name="Taneli Huikari" userId="S::t2huma01@students.oamk.fi::e8137212-5405-4f84-b556-e65f514d36d9" providerId="AD" clId="Web-{1BEB8517-B891-D9DE-FB46-17131C2B8E93}" dt="2025-04-28T11:28:13.875" v="165" actId="20577"/>
          <ac:spMkLst>
            <pc:docMk/>
            <pc:sldMk cId="0" sldId="271"/>
            <ac:spMk id="530" creationId="{00000000-0000-0000-0000-000000000000}"/>
          </ac:spMkLst>
        </pc:spChg>
        <pc:spChg chg="del mod">
          <ac:chgData name="Taneli Huikari" userId="S::t2huma01@students.oamk.fi::e8137212-5405-4f84-b556-e65f514d36d9" providerId="AD" clId="Web-{1BEB8517-B891-D9DE-FB46-17131C2B8E93}" dt="2025-04-28T11:12:19.635" v="152"/>
          <ac:spMkLst>
            <pc:docMk/>
            <pc:sldMk cId="0" sldId="271"/>
            <ac:spMk id="531" creationId="{00000000-0000-0000-0000-000000000000}"/>
          </ac:spMkLst>
        </pc:spChg>
        <pc:spChg chg="mod">
          <ac:chgData name="Taneli Huikari" userId="S::t2huma01@students.oamk.fi::e8137212-5405-4f84-b556-e65f514d36d9" providerId="AD" clId="Web-{1BEB8517-B891-D9DE-FB46-17131C2B8E93}" dt="2025-04-28T11:12:46.012" v="155" actId="20577"/>
          <ac:spMkLst>
            <pc:docMk/>
            <pc:sldMk cId="0" sldId="271"/>
            <ac:spMk id="536" creationId="{00000000-0000-0000-0000-000000000000}"/>
          </ac:spMkLst>
        </pc:spChg>
        <pc:spChg chg="del">
          <ac:chgData name="Taneli Huikari" userId="S::t2huma01@students.oamk.fi::e8137212-5405-4f84-b556-e65f514d36d9" providerId="AD" clId="Web-{1BEB8517-B891-D9DE-FB46-17131C2B8E93}" dt="2025-04-28T11:12:42.121" v="154"/>
          <ac:spMkLst>
            <pc:docMk/>
            <pc:sldMk cId="0" sldId="271"/>
            <ac:spMk id="537" creationId="{00000000-0000-0000-0000-000000000000}"/>
          </ac:spMkLst>
        </pc:spChg>
        <pc:grpChg chg="del">
          <ac:chgData name="Taneli Huikari" userId="S::t2huma01@students.oamk.fi::e8137212-5405-4f84-b556-e65f514d36d9" providerId="AD" clId="Web-{1BEB8517-B891-D9DE-FB46-17131C2B8E93}" dt="2025-04-28T11:12:39.543" v="153"/>
          <ac:grpSpMkLst>
            <pc:docMk/>
            <pc:sldMk cId="0" sldId="271"/>
            <ac:grpSpMk id="532" creationId="{00000000-0000-0000-0000-000000000000}"/>
          </ac:grpSpMkLst>
        </pc:grpChg>
      </pc:sldChg>
      <pc:sldChg chg="ord modTransition">
        <pc:chgData name="Taneli Huikari" userId="S::t2huma01@students.oamk.fi::e8137212-5405-4f84-b556-e65f514d36d9" providerId="AD" clId="Web-{1BEB8517-B891-D9DE-FB46-17131C2B8E93}" dt="2025-04-28T11:29:04.909" v="167"/>
        <pc:sldMkLst>
          <pc:docMk/>
          <pc:sldMk cId="0" sldId="272"/>
        </pc:sldMkLst>
      </pc:sldChg>
      <pc:sldChg chg="modTransition">
        <pc:chgData name="Taneli Huikari" userId="S::t2huma01@students.oamk.fi::e8137212-5405-4f84-b556-e65f514d36d9" providerId="AD" clId="Web-{1BEB8517-B891-D9DE-FB46-17131C2B8E93}" dt="2025-04-28T11:29:04.909" v="167"/>
        <pc:sldMkLst>
          <pc:docMk/>
          <pc:sldMk cId="0" sldId="273"/>
        </pc:sldMkLst>
      </pc:sldChg>
      <pc:sldChg chg="del">
        <pc:chgData name="Taneli Huikari" userId="S::t2huma01@students.oamk.fi::e8137212-5405-4f84-b556-e65f514d36d9" providerId="AD" clId="Web-{1BEB8517-B891-D9DE-FB46-17131C2B8E93}" dt="2025-04-28T10:54:18.511" v="98"/>
        <pc:sldMkLst>
          <pc:docMk/>
          <pc:sldMk cId="0" sldId="274"/>
        </pc:sldMkLst>
      </pc:sldChg>
      <pc:sldChg chg="addSp modSp modTransition">
        <pc:chgData name="Taneli Huikari" userId="S::t2huma01@students.oamk.fi::e8137212-5405-4f84-b556-e65f514d36d9" providerId="AD" clId="Web-{1BEB8517-B891-D9DE-FB46-17131C2B8E93}" dt="2025-04-28T12:07:18.229" v="212" actId="1076"/>
        <pc:sldMkLst>
          <pc:docMk/>
          <pc:sldMk cId="1557721997" sldId="276"/>
        </pc:sldMkLst>
        <pc:spChg chg="mod">
          <ac:chgData name="Taneli Huikari" userId="S::t2huma01@students.oamk.fi::e8137212-5405-4f84-b556-e65f514d36d9" providerId="AD" clId="Web-{1BEB8517-B891-D9DE-FB46-17131C2B8E93}" dt="2025-04-28T10:50:08.431" v="20" actId="20577"/>
          <ac:spMkLst>
            <pc:docMk/>
            <pc:sldMk cId="1557721997" sldId="276"/>
            <ac:spMk id="387" creationId="{4A0F5774-B973-14CB-4C63-F41E5804BCBB}"/>
          </ac:spMkLst>
        </pc:spChg>
        <pc:spChg chg="mod">
          <ac:chgData name="Taneli Huikari" userId="S::t2huma01@students.oamk.fi::e8137212-5405-4f84-b556-e65f514d36d9" providerId="AD" clId="Web-{1BEB8517-B891-D9DE-FB46-17131C2B8E93}" dt="2025-04-28T11:10:01.641" v="127" actId="20577"/>
          <ac:spMkLst>
            <pc:docMk/>
            <pc:sldMk cId="1557721997" sldId="276"/>
            <ac:spMk id="390" creationId="{445DBBF2-207A-D10A-89B7-F3CA8E3BC670}"/>
          </ac:spMkLst>
        </pc:spChg>
        <pc:picChg chg="add mod">
          <ac:chgData name="Taneli Huikari" userId="S::t2huma01@students.oamk.fi::e8137212-5405-4f84-b556-e65f514d36d9" providerId="AD" clId="Web-{1BEB8517-B891-D9DE-FB46-17131C2B8E93}" dt="2025-04-28T12:07:18.229" v="212" actId="1076"/>
          <ac:picMkLst>
            <pc:docMk/>
            <pc:sldMk cId="1557721997" sldId="276"/>
            <ac:picMk id="3" creationId="{3CE4B424-97D1-4C90-4C40-712E5BFDBC92}"/>
          </ac:picMkLst>
        </pc:picChg>
        <pc:picChg chg="mod">
          <ac:chgData name="Taneli Huikari" userId="S::t2huma01@students.oamk.fi::e8137212-5405-4f84-b556-e65f514d36d9" providerId="AD" clId="Web-{1BEB8517-B891-D9DE-FB46-17131C2B8E93}" dt="2025-04-28T11:10:11.188" v="128" actId="1076"/>
          <ac:picMkLst>
            <pc:docMk/>
            <pc:sldMk cId="1557721997" sldId="276"/>
            <ac:picMk id="378" creationId="{49B25515-0C7A-0083-A28E-1C1C78A4E58F}"/>
          </ac:picMkLst>
        </pc:picChg>
      </pc:sldChg>
      <pc:sldChg chg="modSp add ord replId modTransition">
        <pc:chgData name="Taneli Huikari" userId="S::t2huma01@students.oamk.fi::e8137212-5405-4f84-b556-e65f514d36d9" providerId="AD" clId="Web-{1BEB8517-B891-D9DE-FB46-17131C2B8E93}" dt="2025-04-28T11:29:04.909" v="167"/>
        <pc:sldMkLst>
          <pc:docMk/>
          <pc:sldMk cId="880203678" sldId="277"/>
        </pc:sldMkLst>
        <pc:spChg chg="mod">
          <ac:chgData name="Taneli Huikari" userId="S::t2huma01@students.oamk.fi::e8137212-5405-4f84-b556-e65f514d36d9" providerId="AD" clId="Web-{1BEB8517-B891-D9DE-FB46-17131C2B8E93}" dt="2025-04-28T11:08:01.945" v="113" actId="20577"/>
          <ac:spMkLst>
            <pc:docMk/>
            <pc:sldMk cId="880203678" sldId="277"/>
            <ac:spMk id="407" creationId="{BCBEDC91-B2DA-C7B4-4175-00A82D40BC68}"/>
          </ac:spMkLst>
        </pc:spChg>
      </pc:sldChg>
      <pc:sldChg chg="addSp delSp modSp add replId addAnim">
        <pc:chgData name="Taneli Huikari" userId="S::t2huma01@students.oamk.fi::e8137212-5405-4f84-b556-e65f514d36d9" providerId="AD" clId="Web-{1BEB8517-B891-D9DE-FB46-17131C2B8E93}" dt="2025-04-28T12:16:46.279" v="219" actId="1076"/>
        <pc:sldMkLst>
          <pc:docMk/>
          <pc:sldMk cId="3206245245" sldId="278"/>
        </pc:sldMkLst>
        <pc:picChg chg="add mod">
          <ac:chgData name="Taneli Huikari" userId="S::t2huma01@students.oamk.fi::e8137212-5405-4f84-b556-e65f514d36d9" providerId="AD" clId="Web-{1BEB8517-B891-D9DE-FB46-17131C2B8E93}" dt="2025-04-28T12:01:37.062" v="179"/>
          <ac:picMkLst>
            <pc:docMk/>
            <pc:sldMk cId="3206245245" sldId="278"/>
            <ac:picMk id="2" creationId="{302CB71B-37B5-A2F8-301B-F95567C94D14}"/>
          </ac:picMkLst>
        </pc:picChg>
        <pc:picChg chg="mod">
          <ac:chgData name="Taneli Huikari" userId="S::t2huma01@students.oamk.fi::e8137212-5405-4f84-b556-e65f514d36d9" providerId="AD" clId="Web-{1BEB8517-B891-D9DE-FB46-17131C2B8E93}" dt="2025-04-28T12:16:46.279" v="219" actId="1076"/>
          <ac:picMkLst>
            <pc:docMk/>
            <pc:sldMk cId="3206245245" sldId="278"/>
            <ac:picMk id="402" creationId="{528BFEE3-061E-761A-BC91-41AA349BBA1A}"/>
          </ac:picMkLst>
        </pc:picChg>
        <pc:picChg chg="del">
          <ac:chgData name="Taneli Huikari" userId="S::t2huma01@students.oamk.fi::e8137212-5405-4f84-b556-e65f514d36d9" providerId="AD" clId="Web-{1BEB8517-B891-D9DE-FB46-17131C2B8E93}" dt="2025-04-28T12:00:26.419" v="170"/>
          <ac:picMkLst>
            <pc:docMk/>
            <pc:sldMk cId="3206245245" sldId="278"/>
            <ac:picMk id="403" creationId="{107FCE13-8E4F-7967-426B-D7E8F9022A96}"/>
          </ac:picMkLst>
        </pc:picChg>
        <pc:picChg chg="del">
          <ac:chgData name="Taneli Huikari" userId="S::t2huma01@students.oamk.fi::e8137212-5405-4f84-b556-e65f514d36d9" providerId="AD" clId="Web-{1BEB8517-B891-D9DE-FB46-17131C2B8E93}" dt="2025-04-28T12:00:27.169" v="171"/>
          <ac:picMkLst>
            <pc:docMk/>
            <pc:sldMk cId="3206245245" sldId="278"/>
            <ac:picMk id="404" creationId="{63C00742-C381-6728-255D-94E825FA47F1}"/>
          </ac:picMkLst>
        </pc:picChg>
        <pc:picChg chg="del">
          <ac:chgData name="Taneli Huikari" userId="S::t2huma01@students.oamk.fi::e8137212-5405-4f84-b556-e65f514d36d9" providerId="AD" clId="Web-{1BEB8517-B891-D9DE-FB46-17131C2B8E93}" dt="2025-04-28T12:00:27.591" v="172"/>
          <ac:picMkLst>
            <pc:docMk/>
            <pc:sldMk cId="3206245245" sldId="278"/>
            <ac:picMk id="405" creationId="{8DD2285B-DA1B-1D48-2F07-ECDEC5101BC8}"/>
          </ac:picMkLst>
        </pc:picChg>
        <pc:picChg chg="del">
          <ac:chgData name="Taneli Huikari" userId="S::t2huma01@students.oamk.fi::e8137212-5405-4f84-b556-e65f514d36d9" providerId="AD" clId="Web-{1BEB8517-B891-D9DE-FB46-17131C2B8E93}" dt="2025-04-28T12:00:27.982" v="173"/>
          <ac:picMkLst>
            <pc:docMk/>
            <pc:sldMk cId="3206245245" sldId="278"/>
            <ac:picMk id="406" creationId="{5AABCBE2-5EB9-62D2-3CBE-E6C4C358239C}"/>
          </ac:picMkLst>
        </pc:picChg>
      </pc:sldChg>
      <pc:sldChg chg="addSp delSp modSp add replId addAnim">
        <pc:chgData name="Taneli Huikari" userId="S::t2huma01@students.oamk.fi::e8137212-5405-4f84-b556-e65f514d36d9" providerId="AD" clId="Web-{1BEB8517-B891-D9DE-FB46-17131C2B8E93}" dt="2025-04-28T12:02:38.517" v="188" actId="1076"/>
        <pc:sldMkLst>
          <pc:docMk/>
          <pc:sldMk cId="3538662770" sldId="279"/>
        </pc:sldMkLst>
        <pc:picChg chg="add mod">
          <ac:chgData name="Taneli Huikari" userId="S::t2huma01@students.oamk.fi::e8137212-5405-4f84-b556-e65f514d36d9" providerId="AD" clId="Web-{1BEB8517-B891-D9DE-FB46-17131C2B8E93}" dt="2025-04-28T12:02:38.517" v="188" actId="1076"/>
          <ac:picMkLst>
            <pc:docMk/>
            <pc:sldMk cId="3538662770" sldId="279"/>
            <ac:picMk id="2" creationId="{C8B159C4-DEDB-AA43-4684-CCDD4A3499FE}"/>
          </ac:picMkLst>
        </pc:picChg>
        <pc:picChg chg="del">
          <ac:chgData name="Taneli Huikari" userId="S::t2huma01@students.oamk.fi::e8137212-5405-4f84-b556-e65f514d36d9" providerId="AD" clId="Web-{1BEB8517-B891-D9DE-FB46-17131C2B8E93}" dt="2025-04-28T12:02:05.094" v="183"/>
          <ac:picMkLst>
            <pc:docMk/>
            <pc:sldMk cId="3538662770" sldId="279"/>
            <ac:picMk id="403" creationId="{B4D86A82-1E5A-27FF-3C93-8E150CECA1A6}"/>
          </ac:picMkLst>
        </pc:picChg>
        <pc:picChg chg="del">
          <ac:chgData name="Taneli Huikari" userId="S::t2huma01@students.oamk.fi::e8137212-5405-4f84-b556-e65f514d36d9" providerId="AD" clId="Web-{1BEB8517-B891-D9DE-FB46-17131C2B8E93}" dt="2025-04-28T12:02:04.579" v="182"/>
          <ac:picMkLst>
            <pc:docMk/>
            <pc:sldMk cId="3538662770" sldId="279"/>
            <ac:picMk id="404" creationId="{4F7CDC0A-2922-C63C-C57A-FB386702B34A}"/>
          </ac:picMkLst>
        </pc:picChg>
        <pc:picChg chg="del">
          <ac:chgData name="Taneli Huikari" userId="S::t2huma01@students.oamk.fi::e8137212-5405-4f84-b556-e65f514d36d9" providerId="AD" clId="Web-{1BEB8517-B891-D9DE-FB46-17131C2B8E93}" dt="2025-04-28T12:02:03.454" v="180"/>
          <ac:picMkLst>
            <pc:docMk/>
            <pc:sldMk cId="3538662770" sldId="279"/>
            <ac:picMk id="405" creationId="{9B3D9D71-BD46-2183-9597-C58A5776C7BB}"/>
          </ac:picMkLst>
        </pc:picChg>
        <pc:picChg chg="del">
          <ac:chgData name="Taneli Huikari" userId="S::t2huma01@students.oamk.fi::e8137212-5405-4f84-b556-e65f514d36d9" providerId="AD" clId="Web-{1BEB8517-B891-D9DE-FB46-17131C2B8E93}" dt="2025-04-28T12:02:04.157" v="181"/>
          <ac:picMkLst>
            <pc:docMk/>
            <pc:sldMk cId="3538662770" sldId="279"/>
            <ac:picMk id="406" creationId="{573B856B-27FE-A89F-4C01-DCA2B6780547}"/>
          </ac:picMkLst>
        </pc:picChg>
      </pc:sldChg>
      <pc:sldMasterChg chg="modTransition modSldLayout">
        <pc:chgData name="Taneli Huikari" userId="S::t2huma01@students.oamk.fi::e8137212-5405-4f84-b556-e65f514d36d9" providerId="AD" clId="Web-{1BEB8517-B891-D9DE-FB46-17131C2B8E93}" dt="2025-04-28T11:29:04.909" v="167"/>
        <pc:sldMasterMkLst>
          <pc:docMk/>
          <pc:sldMasterMk cId="0" sldId="2147483655"/>
        </pc:sldMasterMkLst>
        <pc:sldLayoutChg chg="modTransition">
          <pc:chgData name="Taneli Huikari" userId="S::t2huma01@students.oamk.fi::e8137212-5405-4f84-b556-e65f514d36d9" providerId="AD" clId="Web-{1BEB8517-B891-D9DE-FB46-17131C2B8E93}" dt="2025-04-28T11:29:04.909" v="167"/>
          <pc:sldLayoutMkLst>
            <pc:docMk/>
            <pc:sldMasterMk cId="0" sldId="2147483655"/>
            <pc:sldLayoutMk cId="0" sldId="2147483648"/>
          </pc:sldLayoutMkLst>
        </pc:sldLayoutChg>
        <pc:sldLayoutChg chg="modTransition">
          <pc:chgData name="Taneli Huikari" userId="S::t2huma01@students.oamk.fi::e8137212-5405-4f84-b556-e65f514d36d9" providerId="AD" clId="Web-{1BEB8517-B891-D9DE-FB46-17131C2B8E93}" dt="2025-04-28T11:29:04.909" v="167"/>
          <pc:sldLayoutMkLst>
            <pc:docMk/>
            <pc:sldMasterMk cId="0" sldId="2147483655"/>
            <pc:sldLayoutMk cId="0" sldId="2147483649"/>
          </pc:sldLayoutMkLst>
        </pc:sldLayoutChg>
        <pc:sldLayoutChg chg="modTransition">
          <pc:chgData name="Taneli Huikari" userId="S::t2huma01@students.oamk.fi::e8137212-5405-4f84-b556-e65f514d36d9" providerId="AD" clId="Web-{1BEB8517-B891-D9DE-FB46-17131C2B8E93}" dt="2025-04-28T11:29:04.909" v="167"/>
          <pc:sldLayoutMkLst>
            <pc:docMk/>
            <pc:sldMasterMk cId="0" sldId="2147483655"/>
            <pc:sldLayoutMk cId="0" sldId="2147483650"/>
          </pc:sldLayoutMkLst>
        </pc:sldLayoutChg>
        <pc:sldLayoutChg chg="modTransition">
          <pc:chgData name="Taneli Huikari" userId="S::t2huma01@students.oamk.fi::e8137212-5405-4f84-b556-e65f514d36d9" providerId="AD" clId="Web-{1BEB8517-B891-D9DE-FB46-17131C2B8E93}" dt="2025-04-28T11:29:04.909" v="167"/>
          <pc:sldLayoutMkLst>
            <pc:docMk/>
            <pc:sldMasterMk cId="0" sldId="2147483655"/>
            <pc:sldLayoutMk cId="0" sldId="2147483651"/>
          </pc:sldLayoutMkLst>
        </pc:sldLayoutChg>
        <pc:sldLayoutChg chg="modTransition">
          <pc:chgData name="Taneli Huikari" userId="S::t2huma01@students.oamk.fi::e8137212-5405-4f84-b556-e65f514d36d9" providerId="AD" clId="Web-{1BEB8517-B891-D9DE-FB46-17131C2B8E93}" dt="2025-04-28T11:29:04.909" v="167"/>
          <pc:sldLayoutMkLst>
            <pc:docMk/>
            <pc:sldMasterMk cId="0" sldId="2147483655"/>
            <pc:sldLayoutMk cId="0" sldId="2147483652"/>
          </pc:sldLayoutMkLst>
        </pc:sldLayoutChg>
        <pc:sldLayoutChg chg="modTransition">
          <pc:chgData name="Taneli Huikari" userId="S::t2huma01@students.oamk.fi::e8137212-5405-4f84-b556-e65f514d36d9" providerId="AD" clId="Web-{1BEB8517-B891-D9DE-FB46-17131C2B8E93}" dt="2025-04-28T11:29:04.909" v="167"/>
          <pc:sldLayoutMkLst>
            <pc:docMk/>
            <pc:sldMasterMk cId="0" sldId="2147483655"/>
            <pc:sldLayoutMk cId="0" sldId="2147483653"/>
          </pc:sldLayoutMkLst>
        </pc:sldLayoutChg>
        <pc:sldLayoutChg chg="modTransition">
          <pc:chgData name="Taneli Huikari" userId="S::t2huma01@students.oamk.fi::e8137212-5405-4f84-b556-e65f514d36d9" providerId="AD" clId="Web-{1BEB8517-B891-D9DE-FB46-17131C2B8E93}" dt="2025-04-28T11:29:04.909" v="167"/>
          <pc:sldLayoutMkLst>
            <pc:docMk/>
            <pc:sldMasterMk cId="0" sldId="2147483655"/>
            <pc:sldLayoutMk cId="0" sldId="214748365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>
          <a:extLst>
            <a:ext uri="{FF2B5EF4-FFF2-40B4-BE49-F238E27FC236}">
              <a16:creationId xmlns:a16="http://schemas.microsoft.com/office/drawing/2014/main" id="{2F3FEA2B-0B44-DD0A-78E0-734FDF09B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9:notes">
            <a:extLst>
              <a:ext uri="{FF2B5EF4-FFF2-40B4-BE49-F238E27FC236}">
                <a16:creationId xmlns:a16="http://schemas.microsoft.com/office/drawing/2014/main" id="{0EBDAFDB-1F1B-C101-778F-8548BC94A6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9:notes">
            <a:extLst>
              <a:ext uri="{FF2B5EF4-FFF2-40B4-BE49-F238E27FC236}">
                <a16:creationId xmlns:a16="http://schemas.microsoft.com/office/drawing/2014/main" id="{DD771AB6-1176-21E2-1043-CE0CFA32F2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5792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1" name="Google Shape;2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>
          <a:extLst>
            <a:ext uri="{FF2B5EF4-FFF2-40B4-BE49-F238E27FC236}">
              <a16:creationId xmlns:a16="http://schemas.microsoft.com/office/drawing/2014/main" id="{017F9B0D-C07D-7508-D0C3-22694AF78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0:notes">
            <a:extLst>
              <a:ext uri="{FF2B5EF4-FFF2-40B4-BE49-F238E27FC236}">
                <a16:creationId xmlns:a16="http://schemas.microsoft.com/office/drawing/2014/main" id="{66171643-444D-9BB1-7E9C-23DF5C9C60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0:notes">
            <a:extLst>
              <a:ext uri="{FF2B5EF4-FFF2-40B4-BE49-F238E27FC236}">
                <a16:creationId xmlns:a16="http://schemas.microsoft.com/office/drawing/2014/main" id="{F2340C86-265B-1B7F-A5DC-CD270D537A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832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>
          <a:extLst>
            <a:ext uri="{FF2B5EF4-FFF2-40B4-BE49-F238E27FC236}">
              <a16:creationId xmlns:a16="http://schemas.microsoft.com/office/drawing/2014/main" id="{4FF25A78-575E-9C4E-AD94-127EB931E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0:notes">
            <a:extLst>
              <a:ext uri="{FF2B5EF4-FFF2-40B4-BE49-F238E27FC236}">
                <a16:creationId xmlns:a16="http://schemas.microsoft.com/office/drawing/2014/main" id="{232BEBB0-9D0C-F892-058A-01494C2669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0:notes">
            <a:extLst>
              <a:ext uri="{FF2B5EF4-FFF2-40B4-BE49-F238E27FC236}">
                <a16:creationId xmlns:a16="http://schemas.microsoft.com/office/drawing/2014/main" id="{12E34D30-6B99-99ED-A5AA-248D176C56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5714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>
          <a:extLst>
            <a:ext uri="{FF2B5EF4-FFF2-40B4-BE49-F238E27FC236}">
              <a16:creationId xmlns:a16="http://schemas.microsoft.com/office/drawing/2014/main" id="{97EED3BA-3E6C-7C4B-DC9F-0838E5A41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9:notes">
            <a:extLst>
              <a:ext uri="{FF2B5EF4-FFF2-40B4-BE49-F238E27FC236}">
                <a16:creationId xmlns:a16="http://schemas.microsoft.com/office/drawing/2014/main" id="{A725DB7C-6FC7-3620-89D5-950E96C2B0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9:notes">
            <a:extLst>
              <a:ext uri="{FF2B5EF4-FFF2-40B4-BE49-F238E27FC236}">
                <a16:creationId xmlns:a16="http://schemas.microsoft.com/office/drawing/2014/main" id="{83350FFD-22B6-0A0A-5912-BEAA91AA7A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4951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>
          <a:extLst>
            <a:ext uri="{FF2B5EF4-FFF2-40B4-BE49-F238E27FC236}">
              <a16:creationId xmlns:a16="http://schemas.microsoft.com/office/drawing/2014/main" id="{21BA0027-8DAF-4904-C978-79B8D83AC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0:notes">
            <a:extLst>
              <a:ext uri="{FF2B5EF4-FFF2-40B4-BE49-F238E27FC236}">
                <a16:creationId xmlns:a16="http://schemas.microsoft.com/office/drawing/2014/main" id="{FC3C85E7-8F86-5D35-4434-2B47B07C38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0:notes">
            <a:extLst>
              <a:ext uri="{FF2B5EF4-FFF2-40B4-BE49-F238E27FC236}">
                <a16:creationId xmlns:a16="http://schemas.microsoft.com/office/drawing/2014/main" id="{31E748C2-B3CE-EE67-A3C0-6E67A97E5F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9811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7000">
        <p15:prstTrans prst="airplane"/>
      </p:transition>
    </mc:Choice>
    <mc:Fallback xmlns="">
      <p:transition spd="slow" advClick="0" advTm="7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62900" y="-3812039"/>
            <a:ext cx="26805775" cy="1731631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14995075" y="423325"/>
            <a:ext cx="22644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r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 algn="r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1400" b="1"/>
            </a:lvl2pPr>
            <a:lvl3pPr marL="1371600" lvl="2" indent="-317500" algn="r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400" b="1"/>
            </a:lvl3pPr>
            <a:lvl4pPr marL="1828800" lvl="3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b="1"/>
            </a:lvl4pPr>
            <a:lvl5pPr marL="2286000" lvl="4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400" b="1"/>
            </a:lvl5pPr>
            <a:lvl6pPr marL="2743200" lvl="5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6pPr>
            <a:lvl7pPr marL="3200400" lvl="6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7pPr>
            <a:lvl8pPr marL="3657600" lvl="7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8pPr>
            <a:lvl9pPr marL="4114800" lvl="8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2"/>
          </p:nvPr>
        </p:nvSpPr>
        <p:spPr>
          <a:xfrm>
            <a:off x="7284150" y="423325"/>
            <a:ext cx="37197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ctr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 algn="ctr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1400" b="1"/>
            </a:lvl2pPr>
            <a:lvl3pPr marL="1371600" lvl="2" indent="-317500" algn="ctr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400" b="1"/>
            </a:lvl3pPr>
            <a:lvl4pPr marL="1828800" lvl="3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b="1"/>
            </a:lvl4pPr>
            <a:lvl5pPr marL="2286000" lvl="4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400" b="1"/>
            </a:lvl5pPr>
            <a:lvl6pPr marL="2743200" lvl="5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6pPr>
            <a:lvl7pPr marL="3200400" lvl="6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7pPr>
            <a:lvl8pPr marL="3657600" lvl="7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8pPr>
            <a:lvl9pPr marL="4114800" lvl="8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9pPr>
          </a:lstStyle>
          <a:p>
            <a:endParaRPr/>
          </a:p>
        </p:txBody>
      </p:sp>
      <p:grpSp>
        <p:nvGrpSpPr>
          <p:cNvPr id="19" name="Google Shape;19;p3"/>
          <p:cNvGrpSpPr/>
          <p:nvPr/>
        </p:nvGrpSpPr>
        <p:grpSpPr>
          <a:xfrm>
            <a:off x="916524" y="363600"/>
            <a:ext cx="1626018" cy="326352"/>
            <a:chOff x="0" y="0"/>
            <a:chExt cx="398700" cy="85950"/>
          </a:xfrm>
        </p:grpSpPr>
        <p:sp>
          <p:nvSpPr>
            <p:cNvPr id="20" name="Google Shape;20;p3"/>
            <p:cNvSpPr/>
            <p:nvPr/>
          </p:nvSpPr>
          <p:spPr>
            <a:xfrm>
              <a:off x="0" y="0"/>
              <a:ext cx="398613" cy="85850"/>
            </a:xfrm>
            <a:custGeom>
              <a:avLst/>
              <a:gdLst/>
              <a:ahLst/>
              <a:cxnLst/>
              <a:rect l="l" t="t" r="r" b="b"/>
              <a:pathLst>
                <a:path w="398613" h="85850" extrusionOk="0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 txBox="1"/>
            <p:nvPr/>
          </p:nvSpPr>
          <p:spPr>
            <a:xfrm>
              <a:off x="0" y="19050"/>
              <a:ext cx="398700" cy="6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" name="Google Shape;22;p3"/>
          <p:cNvSpPr txBox="1">
            <a:spLocks noGrp="1"/>
          </p:cNvSpPr>
          <p:nvPr>
            <p:ph type="body" idx="3"/>
          </p:nvPr>
        </p:nvSpPr>
        <p:spPr>
          <a:xfrm>
            <a:off x="987775" y="423325"/>
            <a:ext cx="15051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 b="1">
                <a:solidFill>
                  <a:schemeClr val="dk1"/>
                </a:solidFill>
              </a:defRPr>
            </a:lvl2pPr>
            <a:lvl3pPr marL="1371600" lvl="2" indent="-31750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3pPr>
            <a:lvl4pPr marL="1828800" lvl="3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b="1">
                <a:solidFill>
                  <a:schemeClr val="dk1"/>
                </a:solidFill>
              </a:defRPr>
            </a:lvl4pPr>
            <a:lvl5pPr marL="2286000" lvl="4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 b="1">
                <a:solidFill>
                  <a:schemeClr val="dk1"/>
                </a:solidFill>
              </a:defRPr>
            </a:lvl5pPr>
            <a:lvl6pPr marL="2743200" lvl="5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6pPr>
            <a:lvl7pPr marL="3200400" lvl="6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7pPr>
            <a:lvl8pPr marL="3657600" lvl="7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8pPr>
            <a:lvl9pPr marL="4114800" lvl="8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12275536" y="7539400"/>
            <a:ext cx="1736080" cy="1736080"/>
            <a:chOff x="0" y="0"/>
            <a:chExt cx="2314773" cy="2314773"/>
          </a:xfrm>
        </p:grpSpPr>
        <p:grpSp>
          <p:nvGrpSpPr>
            <p:cNvPr id="24" name="Google Shape;24;p3"/>
            <p:cNvGrpSpPr/>
            <p:nvPr/>
          </p:nvGrpSpPr>
          <p:grpSpPr>
            <a:xfrm rot="-5400000">
              <a:off x="0" y="0"/>
              <a:ext cx="2314773" cy="2314773"/>
              <a:chOff x="0" y="0"/>
              <a:chExt cx="812800" cy="812800"/>
            </a:xfrm>
          </p:grpSpPr>
          <p:sp>
            <p:nvSpPr>
              <p:cNvPr id="25" name="Google Shape;25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3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0250" tIns="30250" rIns="30250" bIns="302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7" name="Google Shape;27;p3"/>
            <p:cNvCxnSpPr/>
            <p:nvPr/>
          </p:nvCxnSpPr>
          <p:spPr>
            <a:xfrm rot="10800000" flipH="1">
              <a:off x="542969" y="627870"/>
              <a:ext cx="1154100" cy="1154100"/>
            </a:xfrm>
            <a:prstGeom prst="straightConnector1">
              <a:avLst/>
            </a:prstGeom>
            <a:noFill/>
            <a:ln w="141625" cap="flat" cmpd="sng">
              <a:solidFill>
                <a:srgbClr val="2666B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" name="Google Shape;28;p3"/>
            <p:cNvCxnSpPr/>
            <p:nvPr/>
          </p:nvCxnSpPr>
          <p:spPr>
            <a:xfrm rot="10800000">
              <a:off x="1711877" y="539088"/>
              <a:ext cx="0" cy="890700"/>
            </a:xfrm>
            <a:prstGeom prst="straightConnector1">
              <a:avLst/>
            </a:prstGeom>
            <a:noFill/>
            <a:ln w="141625" cap="flat" cmpd="sng">
              <a:solidFill>
                <a:srgbClr val="2666B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" name="Google Shape;29;p3"/>
            <p:cNvCxnSpPr/>
            <p:nvPr/>
          </p:nvCxnSpPr>
          <p:spPr>
            <a:xfrm rot="10800000">
              <a:off x="884889" y="602896"/>
              <a:ext cx="890700" cy="0"/>
            </a:xfrm>
            <a:prstGeom prst="straightConnector1">
              <a:avLst/>
            </a:prstGeom>
            <a:noFill/>
            <a:ln w="141625" cap="flat" cmpd="sng">
              <a:solidFill>
                <a:srgbClr val="2666B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1028700" y="7212889"/>
            <a:ext cx="11183100" cy="165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7000">
        <p15:prstTrans prst="airplane"/>
      </p:transition>
    </mc:Choice>
    <mc:Fallback xmlns="">
      <p:transition spd="slow" advClick="0" advTm="7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type="obj">
  <p:cSld name="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14995075" y="423325"/>
            <a:ext cx="22644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r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 algn="r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1400" b="1"/>
            </a:lvl2pPr>
            <a:lvl3pPr marL="1371600" lvl="2" indent="-317500" algn="r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400" b="1"/>
            </a:lvl3pPr>
            <a:lvl4pPr marL="1828800" lvl="3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b="1"/>
            </a:lvl4pPr>
            <a:lvl5pPr marL="2286000" lvl="4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400" b="1"/>
            </a:lvl5pPr>
            <a:lvl6pPr marL="2743200" lvl="5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6pPr>
            <a:lvl7pPr marL="3200400" lvl="6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7pPr>
            <a:lvl8pPr marL="3657600" lvl="7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8pPr>
            <a:lvl9pPr marL="4114800" lvl="8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2"/>
          </p:nvPr>
        </p:nvSpPr>
        <p:spPr>
          <a:xfrm>
            <a:off x="7284150" y="423325"/>
            <a:ext cx="37197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ctr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 algn="ctr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1400" b="1"/>
            </a:lvl2pPr>
            <a:lvl3pPr marL="1371600" lvl="2" indent="-317500" algn="ctr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400" b="1"/>
            </a:lvl3pPr>
            <a:lvl4pPr marL="1828800" lvl="3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b="1"/>
            </a:lvl4pPr>
            <a:lvl5pPr marL="2286000" lvl="4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400" b="1"/>
            </a:lvl5pPr>
            <a:lvl6pPr marL="2743200" lvl="5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6pPr>
            <a:lvl7pPr marL="3200400" lvl="6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7pPr>
            <a:lvl8pPr marL="3657600" lvl="7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8pPr>
            <a:lvl9pPr marL="4114800" lvl="8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3"/>
          </p:nvPr>
        </p:nvSpPr>
        <p:spPr>
          <a:xfrm>
            <a:off x="1034150" y="1143000"/>
            <a:ext cx="10994700" cy="113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grpSp>
        <p:nvGrpSpPr>
          <p:cNvPr id="35" name="Google Shape;35;p4"/>
          <p:cNvGrpSpPr/>
          <p:nvPr/>
        </p:nvGrpSpPr>
        <p:grpSpPr>
          <a:xfrm>
            <a:off x="916524" y="363600"/>
            <a:ext cx="1626018" cy="326352"/>
            <a:chOff x="0" y="0"/>
            <a:chExt cx="398700" cy="85950"/>
          </a:xfrm>
        </p:grpSpPr>
        <p:sp>
          <p:nvSpPr>
            <p:cNvPr id="36" name="Google Shape;36;p4"/>
            <p:cNvSpPr/>
            <p:nvPr/>
          </p:nvSpPr>
          <p:spPr>
            <a:xfrm>
              <a:off x="0" y="0"/>
              <a:ext cx="398613" cy="85850"/>
            </a:xfrm>
            <a:custGeom>
              <a:avLst/>
              <a:gdLst/>
              <a:ahLst/>
              <a:cxnLst/>
              <a:rect l="l" t="t" r="r" b="b"/>
              <a:pathLst>
                <a:path w="398613" h="85850" extrusionOk="0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 txBox="1"/>
            <p:nvPr/>
          </p:nvSpPr>
          <p:spPr>
            <a:xfrm>
              <a:off x="0" y="19050"/>
              <a:ext cx="398700" cy="6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38;p4"/>
          <p:cNvSpPr txBox="1">
            <a:spLocks noGrp="1"/>
          </p:cNvSpPr>
          <p:nvPr>
            <p:ph type="body" idx="4"/>
          </p:nvPr>
        </p:nvSpPr>
        <p:spPr>
          <a:xfrm>
            <a:off x="1039100" y="2909450"/>
            <a:ext cx="5247300" cy="48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>
              <a:spcBef>
                <a:spcPts val="64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31800">
              <a:spcBef>
                <a:spcPts val="560"/>
              </a:spcBef>
              <a:spcAft>
                <a:spcPts val="0"/>
              </a:spcAft>
              <a:buSzPts val="3200"/>
              <a:buChar char="–"/>
              <a:defRPr b="1"/>
            </a:lvl2pPr>
            <a:lvl3pPr marL="1371600" lvl="2" indent="-431800">
              <a:spcBef>
                <a:spcPts val="480"/>
              </a:spcBef>
              <a:spcAft>
                <a:spcPts val="0"/>
              </a:spcAft>
              <a:buSzPts val="3200"/>
              <a:buChar char="•"/>
              <a:defRPr sz="3200" b="1"/>
            </a:lvl3pPr>
            <a:lvl4pPr marL="1828800" lvl="3" indent="-431800">
              <a:spcBef>
                <a:spcPts val="400"/>
              </a:spcBef>
              <a:spcAft>
                <a:spcPts val="0"/>
              </a:spcAft>
              <a:buSzPts val="3200"/>
              <a:buChar char="–"/>
              <a:defRPr sz="3200" b="1"/>
            </a:lvl4pPr>
            <a:lvl5pPr marL="2286000" lvl="4" indent="-431800">
              <a:spcBef>
                <a:spcPts val="400"/>
              </a:spcBef>
              <a:spcAft>
                <a:spcPts val="0"/>
              </a:spcAft>
              <a:buSzPts val="3200"/>
              <a:buChar char="»"/>
              <a:defRPr sz="3200" b="1"/>
            </a:lvl5pPr>
            <a:lvl6pPr marL="2743200" lvl="5" indent="-43180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 b="1"/>
            </a:lvl6pPr>
            <a:lvl7pPr marL="3200400" lvl="6" indent="-43180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 b="1"/>
            </a:lvl7pPr>
            <a:lvl8pPr marL="3657600" lvl="7" indent="-43180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 b="1"/>
            </a:lvl8pPr>
            <a:lvl9pPr marL="4114800" lvl="8" indent="-43180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 b="1"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5"/>
          </p:nvPr>
        </p:nvSpPr>
        <p:spPr>
          <a:xfrm>
            <a:off x="1039100" y="3396350"/>
            <a:ext cx="5247300" cy="48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1950" rtl="0">
              <a:spcBef>
                <a:spcPts val="640"/>
              </a:spcBef>
              <a:spcAft>
                <a:spcPts val="0"/>
              </a:spcAft>
              <a:buSzPts val="2100"/>
              <a:buChar char="•"/>
              <a:defRPr sz="2100" b="0"/>
            </a:lvl1pPr>
            <a:lvl2pPr marL="914400" lvl="1" indent="-361950" rtl="0">
              <a:spcBef>
                <a:spcPts val="560"/>
              </a:spcBef>
              <a:spcAft>
                <a:spcPts val="0"/>
              </a:spcAft>
              <a:buSzPts val="2100"/>
              <a:buChar char="–"/>
              <a:defRPr sz="2100"/>
            </a:lvl2pPr>
            <a:lvl3pPr marL="1371600" lvl="2" indent="-361950" rtl="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rtl="0">
              <a:spcBef>
                <a:spcPts val="400"/>
              </a:spcBef>
              <a:spcAft>
                <a:spcPts val="0"/>
              </a:spcAft>
              <a:buSzPts val="2100"/>
              <a:buChar char="–"/>
              <a:defRPr sz="2100"/>
            </a:lvl4pPr>
            <a:lvl5pPr marL="2286000" lvl="4" indent="-361950" rtl="0">
              <a:spcBef>
                <a:spcPts val="400"/>
              </a:spcBef>
              <a:spcAft>
                <a:spcPts val="0"/>
              </a:spcAft>
              <a:buSzPts val="2100"/>
              <a:buChar char="»"/>
              <a:defRPr sz="2100"/>
            </a:lvl5pPr>
            <a:lvl6pPr marL="2743200" lvl="5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6pPr>
            <a:lvl7pPr marL="3200400" lvl="6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7pPr>
            <a:lvl8pPr marL="3657600" lvl="7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8pPr>
            <a:lvl9pPr marL="4114800" lvl="8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body" idx="6"/>
          </p:nvPr>
        </p:nvSpPr>
        <p:spPr>
          <a:xfrm>
            <a:off x="987775" y="423325"/>
            <a:ext cx="15051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 b="1">
                <a:solidFill>
                  <a:schemeClr val="dk1"/>
                </a:solidFill>
              </a:defRPr>
            </a:lvl2pPr>
            <a:lvl3pPr marL="1371600" lvl="2" indent="-31750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3pPr>
            <a:lvl4pPr marL="1828800" lvl="3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b="1">
                <a:solidFill>
                  <a:schemeClr val="dk1"/>
                </a:solidFill>
              </a:defRPr>
            </a:lvl4pPr>
            <a:lvl5pPr marL="2286000" lvl="4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 b="1">
                <a:solidFill>
                  <a:schemeClr val="dk1"/>
                </a:solidFill>
              </a:defRPr>
            </a:lvl5pPr>
            <a:lvl6pPr marL="2743200" lvl="5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6pPr>
            <a:lvl7pPr marL="3200400" lvl="6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7pPr>
            <a:lvl8pPr marL="3657600" lvl="7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8pPr>
            <a:lvl9pPr marL="4114800" lvl="8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41" name="Google Shape;4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531150" y="2677050"/>
            <a:ext cx="2728225" cy="1345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1075" y="4362500"/>
            <a:ext cx="2728225" cy="1357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31150" y="6048047"/>
            <a:ext cx="2728225" cy="1345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31157" y="7733525"/>
            <a:ext cx="2728218" cy="1345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" name="Google Shape;45;p4"/>
          <p:cNvCxnSpPr/>
          <p:nvPr/>
        </p:nvCxnSpPr>
        <p:spPr>
          <a:xfrm>
            <a:off x="1028700" y="2506857"/>
            <a:ext cx="16230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46;p4"/>
          <p:cNvCxnSpPr/>
          <p:nvPr/>
        </p:nvCxnSpPr>
        <p:spPr>
          <a:xfrm>
            <a:off x="1028700" y="4192337"/>
            <a:ext cx="16230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" name="Google Shape;47;p4"/>
          <p:cNvCxnSpPr/>
          <p:nvPr/>
        </p:nvCxnSpPr>
        <p:spPr>
          <a:xfrm>
            <a:off x="1028700" y="5877816"/>
            <a:ext cx="16230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" name="Google Shape;48;p4"/>
          <p:cNvCxnSpPr/>
          <p:nvPr/>
        </p:nvCxnSpPr>
        <p:spPr>
          <a:xfrm>
            <a:off x="1028700" y="7563296"/>
            <a:ext cx="16230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" name="Google Shape;49;p4"/>
          <p:cNvCxnSpPr/>
          <p:nvPr/>
        </p:nvCxnSpPr>
        <p:spPr>
          <a:xfrm>
            <a:off x="1028700" y="9248775"/>
            <a:ext cx="16230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0" name="Google Shape;50;p4"/>
          <p:cNvGrpSpPr/>
          <p:nvPr/>
        </p:nvGrpSpPr>
        <p:grpSpPr>
          <a:xfrm rot="2700000">
            <a:off x="6693590" y="2846056"/>
            <a:ext cx="1007002" cy="1007002"/>
            <a:chOff x="0" y="19"/>
            <a:chExt cx="1342746" cy="1342746"/>
          </a:xfrm>
        </p:grpSpPr>
        <p:grpSp>
          <p:nvGrpSpPr>
            <p:cNvPr id="51" name="Google Shape;51;p4"/>
            <p:cNvGrpSpPr/>
            <p:nvPr/>
          </p:nvGrpSpPr>
          <p:grpSpPr>
            <a:xfrm rot="-5400000">
              <a:off x="0" y="19"/>
              <a:ext cx="1342746" cy="1342746"/>
              <a:chOff x="0" y="0"/>
              <a:chExt cx="812800" cy="812800"/>
            </a:xfrm>
          </p:grpSpPr>
          <p:sp>
            <p:nvSpPr>
              <p:cNvPr id="52" name="Google Shape;52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4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0250" tIns="30250" rIns="30250" bIns="302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54" name="Google Shape;54;p4"/>
            <p:cNvCxnSpPr/>
            <p:nvPr/>
          </p:nvCxnSpPr>
          <p:spPr>
            <a:xfrm rot="10800000" flipH="1">
              <a:off x="314968" y="364093"/>
              <a:ext cx="669600" cy="669600"/>
            </a:xfrm>
            <a:prstGeom prst="straightConnector1">
              <a:avLst/>
            </a:prstGeom>
            <a:noFill/>
            <a:ln w="82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" name="Google Shape;55;p4"/>
            <p:cNvCxnSpPr/>
            <p:nvPr/>
          </p:nvCxnSpPr>
          <p:spPr>
            <a:xfrm rot="10800000">
              <a:off x="993034" y="312798"/>
              <a:ext cx="0" cy="516600"/>
            </a:xfrm>
            <a:prstGeom prst="straightConnector1">
              <a:avLst/>
            </a:prstGeom>
            <a:noFill/>
            <a:ln w="82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" name="Google Shape;56;p4"/>
            <p:cNvCxnSpPr/>
            <p:nvPr/>
          </p:nvCxnSpPr>
          <p:spPr>
            <a:xfrm rot="10800000">
              <a:off x="513392" y="349731"/>
              <a:ext cx="516600" cy="0"/>
            </a:xfrm>
            <a:prstGeom prst="straightConnector1">
              <a:avLst/>
            </a:prstGeom>
            <a:noFill/>
            <a:ln w="82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57" name="Google Shape;57;p4"/>
          <p:cNvGrpSpPr/>
          <p:nvPr/>
        </p:nvGrpSpPr>
        <p:grpSpPr>
          <a:xfrm rot="2700000">
            <a:off x="6693590" y="4534254"/>
            <a:ext cx="1007002" cy="1007002"/>
            <a:chOff x="0" y="19"/>
            <a:chExt cx="1342746" cy="1342746"/>
          </a:xfrm>
        </p:grpSpPr>
        <p:grpSp>
          <p:nvGrpSpPr>
            <p:cNvPr id="58" name="Google Shape;58;p4"/>
            <p:cNvGrpSpPr/>
            <p:nvPr/>
          </p:nvGrpSpPr>
          <p:grpSpPr>
            <a:xfrm rot="-5400000">
              <a:off x="0" y="19"/>
              <a:ext cx="1342746" cy="1342746"/>
              <a:chOff x="0" y="0"/>
              <a:chExt cx="812800" cy="812800"/>
            </a:xfrm>
          </p:grpSpPr>
          <p:sp>
            <p:nvSpPr>
              <p:cNvPr id="59" name="Google Shape;59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4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0250" tIns="30250" rIns="30250" bIns="302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1" name="Google Shape;61;p4"/>
            <p:cNvCxnSpPr/>
            <p:nvPr/>
          </p:nvCxnSpPr>
          <p:spPr>
            <a:xfrm rot="10800000" flipH="1">
              <a:off x="314968" y="364093"/>
              <a:ext cx="669600" cy="669600"/>
            </a:xfrm>
            <a:prstGeom prst="straightConnector1">
              <a:avLst/>
            </a:prstGeom>
            <a:noFill/>
            <a:ln w="82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" name="Google Shape;62;p4"/>
            <p:cNvCxnSpPr/>
            <p:nvPr/>
          </p:nvCxnSpPr>
          <p:spPr>
            <a:xfrm rot="10800000">
              <a:off x="993034" y="312798"/>
              <a:ext cx="0" cy="516600"/>
            </a:xfrm>
            <a:prstGeom prst="straightConnector1">
              <a:avLst/>
            </a:prstGeom>
            <a:noFill/>
            <a:ln w="82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" name="Google Shape;63;p4"/>
            <p:cNvCxnSpPr/>
            <p:nvPr/>
          </p:nvCxnSpPr>
          <p:spPr>
            <a:xfrm rot="10800000">
              <a:off x="513392" y="349731"/>
              <a:ext cx="516600" cy="0"/>
            </a:xfrm>
            <a:prstGeom prst="straightConnector1">
              <a:avLst/>
            </a:prstGeom>
            <a:noFill/>
            <a:ln w="82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4" name="Google Shape;64;p4"/>
          <p:cNvGrpSpPr/>
          <p:nvPr/>
        </p:nvGrpSpPr>
        <p:grpSpPr>
          <a:xfrm rot="2700000">
            <a:off x="6693590" y="6219734"/>
            <a:ext cx="1007002" cy="1007002"/>
            <a:chOff x="0" y="19"/>
            <a:chExt cx="1342746" cy="1342746"/>
          </a:xfrm>
        </p:grpSpPr>
        <p:grpSp>
          <p:nvGrpSpPr>
            <p:cNvPr id="65" name="Google Shape;65;p4"/>
            <p:cNvGrpSpPr/>
            <p:nvPr/>
          </p:nvGrpSpPr>
          <p:grpSpPr>
            <a:xfrm rot="-5400000">
              <a:off x="0" y="19"/>
              <a:ext cx="1342746" cy="1342746"/>
              <a:chOff x="0" y="0"/>
              <a:chExt cx="812800" cy="812800"/>
            </a:xfrm>
          </p:grpSpPr>
          <p:sp>
            <p:nvSpPr>
              <p:cNvPr id="66" name="Google Shape;66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4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0250" tIns="30250" rIns="30250" bIns="302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8" name="Google Shape;68;p4"/>
            <p:cNvCxnSpPr/>
            <p:nvPr/>
          </p:nvCxnSpPr>
          <p:spPr>
            <a:xfrm rot="10800000" flipH="1">
              <a:off x="314968" y="364093"/>
              <a:ext cx="669600" cy="669600"/>
            </a:xfrm>
            <a:prstGeom prst="straightConnector1">
              <a:avLst/>
            </a:prstGeom>
            <a:noFill/>
            <a:ln w="82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" name="Google Shape;69;p4"/>
            <p:cNvCxnSpPr/>
            <p:nvPr/>
          </p:nvCxnSpPr>
          <p:spPr>
            <a:xfrm rot="10800000">
              <a:off x="993034" y="312798"/>
              <a:ext cx="0" cy="516600"/>
            </a:xfrm>
            <a:prstGeom prst="straightConnector1">
              <a:avLst/>
            </a:prstGeom>
            <a:noFill/>
            <a:ln w="82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0" name="Google Shape;70;p4"/>
            <p:cNvCxnSpPr/>
            <p:nvPr/>
          </p:nvCxnSpPr>
          <p:spPr>
            <a:xfrm rot="10800000">
              <a:off x="513392" y="349731"/>
              <a:ext cx="516600" cy="0"/>
            </a:xfrm>
            <a:prstGeom prst="straightConnector1">
              <a:avLst/>
            </a:prstGeom>
            <a:noFill/>
            <a:ln w="82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71" name="Google Shape;71;p4"/>
          <p:cNvGrpSpPr/>
          <p:nvPr/>
        </p:nvGrpSpPr>
        <p:grpSpPr>
          <a:xfrm rot="2700000">
            <a:off x="6693590" y="7907932"/>
            <a:ext cx="1007002" cy="1007002"/>
            <a:chOff x="0" y="19"/>
            <a:chExt cx="1342746" cy="1342746"/>
          </a:xfrm>
        </p:grpSpPr>
        <p:grpSp>
          <p:nvGrpSpPr>
            <p:cNvPr id="72" name="Google Shape;72;p4"/>
            <p:cNvGrpSpPr/>
            <p:nvPr/>
          </p:nvGrpSpPr>
          <p:grpSpPr>
            <a:xfrm rot="-5400000">
              <a:off x="0" y="19"/>
              <a:ext cx="1342746" cy="1342746"/>
              <a:chOff x="0" y="0"/>
              <a:chExt cx="812800" cy="812800"/>
            </a:xfrm>
          </p:grpSpPr>
          <p:sp>
            <p:nvSpPr>
              <p:cNvPr id="73" name="Google Shape;73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4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0250" tIns="30250" rIns="30250" bIns="302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75" name="Google Shape;75;p4"/>
            <p:cNvCxnSpPr/>
            <p:nvPr/>
          </p:nvCxnSpPr>
          <p:spPr>
            <a:xfrm rot="10800000" flipH="1">
              <a:off x="314968" y="364093"/>
              <a:ext cx="669600" cy="669600"/>
            </a:xfrm>
            <a:prstGeom prst="straightConnector1">
              <a:avLst/>
            </a:prstGeom>
            <a:noFill/>
            <a:ln w="82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6" name="Google Shape;76;p4"/>
            <p:cNvCxnSpPr/>
            <p:nvPr/>
          </p:nvCxnSpPr>
          <p:spPr>
            <a:xfrm rot="10800000">
              <a:off x="993034" y="312798"/>
              <a:ext cx="0" cy="516600"/>
            </a:xfrm>
            <a:prstGeom prst="straightConnector1">
              <a:avLst/>
            </a:prstGeom>
            <a:noFill/>
            <a:ln w="82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" name="Google Shape;77;p4"/>
            <p:cNvCxnSpPr/>
            <p:nvPr/>
          </p:nvCxnSpPr>
          <p:spPr>
            <a:xfrm rot="10800000">
              <a:off x="513392" y="349731"/>
              <a:ext cx="516600" cy="0"/>
            </a:xfrm>
            <a:prstGeom prst="straightConnector1">
              <a:avLst/>
            </a:prstGeom>
            <a:noFill/>
            <a:ln w="82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78" name="Google Shape;78;p4"/>
          <p:cNvSpPr txBox="1">
            <a:spLocks noGrp="1"/>
          </p:cNvSpPr>
          <p:nvPr>
            <p:ph type="body" idx="7"/>
          </p:nvPr>
        </p:nvSpPr>
        <p:spPr>
          <a:xfrm>
            <a:off x="1039100" y="4554488"/>
            <a:ext cx="5247300" cy="48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31800" rtl="0">
              <a:spcBef>
                <a:spcPts val="560"/>
              </a:spcBef>
              <a:spcAft>
                <a:spcPts val="0"/>
              </a:spcAft>
              <a:buSzPts val="3200"/>
              <a:buChar char="–"/>
              <a:defRPr b="1"/>
            </a:lvl2pPr>
            <a:lvl3pPr marL="1371600" lvl="2" indent="-431800" rtl="0">
              <a:spcBef>
                <a:spcPts val="480"/>
              </a:spcBef>
              <a:spcAft>
                <a:spcPts val="0"/>
              </a:spcAft>
              <a:buSzPts val="3200"/>
              <a:buChar char="•"/>
              <a:defRPr sz="3200" b="1"/>
            </a:lvl3pPr>
            <a:lvl4pPr marL="1828800" lvl="3" indent="-431800" rtl="0">
              <a:spcBef>
                <a:spcPts val="400"/>
              </a:spcBef>
              <a:spcAft>
                <a:spcPts val="0"/>
              </a:spcAft>
              <a:buSzPts val="3200"/>
              <a:buChar char="–"/>
              <a:defRPr sz="3200" b="1"/>
            </a:lvl4pPr>
            <a:lvl5pPr marL="2286000" lvl="4" indent="-431800" rtl="0">
              <a:spcBef>
                <a:spcPts val="400"/>
              </a:spcBef>
              <a:spcAft>
                <a:spcPts val="0"/>
              </a:spcAft>
              <a:buSzPts val="3200"/>
              <a:buChar char="»"/>
              <a:defRPr sz="3200" b="1"/>
            </a:lvl5pPr>
            <a:lvl6pPr marL="2743200" lvl="5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 b="1"/>
            </a:lvl6pPr>
            <a:lvl7pPr marL="3200400" lvl="6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 b="1"/>
            </a:lvl7pPr>
            <a:lvl8pPr marL="3657600" lvl="7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 b="1"/>
            </a:lvl8pPr>
            <a:lvl9pPr marL="4114800" lvl="8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 b="1"/>
            </a:lvl9pPr>
          </a:lstStyle>
          <a:p>
            <a:endParaRPr/>
          </a:p>
        </p:txBody>
      </p:sp>
      <p:sp>
        <p:nvSpPr>
          <p:cNvPr id="79" name="Google Shape;79;p4"/>
          <p:cNvSpPr txBox="1">
            <a:spLocks noGrp="1"/>
          </p:cNvSpPr>
          <p:nvPr>
            <p:ph type="body" idx="8"/>
          </p:nvPr>
        </p:nvSpPr>
        <p:spPr>
          <a:xfrm>
            <a:off x="1039100" y="5041388"/>
            <a:ext cx="5247300" cy="48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1950" rtl="0">
              <a:spcBef>
                <a:spcPts val="640"/>
              </a:spcBef>
              <a:spcAft>
                <a:spcPts val="0"/>
              </a:spcAft>
              <a:buSzPts val="2100"/>
              <a:buChar char="•"/>
              <a:defRPr sz="2100" b="0"/>
            </a:lvl1pPr>
            <a:lvl2pPr marL="914400" lvl="1" indent="-361950" rtl="0">
              <a:spcBef>
                <a:spcPts val="560"/>
              </a:spcBef>
              <a:spcAft>
                <a:spcPts val="0"/>
              </a:spcAft>
              <a:buSzPts val="2100"/>
              <a:buChar char="–"/>
              <a:defRPr sz="2100"/>
            </a:lvl2pPr>
            <a:lvl3pPr marL="1371600" lvl="2" indent="-361950" rtl="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rtl="0">
              <a:spcBef>
                <a:spcPts val="400"/>
              </a:spcBef>
              <a:spcAft>
                <a:spcPts val="0"/>
              </a:spcAft>
              <a:buSzPts val="2100"/>
              <a:buChar char="–"/>
              <a:defRPr sz="2100"/>
            </a:lvl4pPr>
            <a:lvl5pPr marL="2286000" lvl="4" indent="-361950" rtl="0">
              <a:spcBef>
                <a:spcPts val="400"/>
              </a:spcBef>
              <a:spcAft>
                <a:spcPts val="0"/>
              </a:spcAft>
              <a:buSzPts val="2100"/>
              <a:buChar char="»"/>
              <a:defRPr sz="2100"/>
            </a:lvl5pPr>
            <a:lvl6pPr marL="2743200" lvl="5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6pPr>
            <a:lvl7pPr marL="3200400" lvl="6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7pPr>
            <a:lvl8pPr marL="3657600" lvl="7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8pPr>
            <a:lvl9pPr marL="4114800" lvl="8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9pPr>
          </a:lstStyle>
          <a:p>
            <a:endParaRPr/>
          </a:p>
        </p:txBody>
      </p:sp>
      <p:sp>
        <p:nvSpPr>
          <p:cNvPr id="80" name="Google Shape;80;p4"/>
          <p:cNvSpPr txBox="1">
            <a:spLocks noGrp="1"/>
          </p:cNvSpPr>
          <p:nvPr>
            <p:ph type="body" idx="9"/>
          </p:nvPr>
        </p:nvSpPr>
        <p:spPr>
          <a:xfrm>
            <a:off x="1039100" y="6233650"/>
            <a:ext cx="5247300" cy="48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31800" rtl="0">
              <a:spcBef>
                <a:spcPts val="560"/>
              </a:spcBef>
              <a:spcAft>
                <a:spcPts val="0"/>
              </a:spcAft>
              <a:buSzPts val="3200"/>
              <a:buChar char="–"/>
              <a:defRPr b="1"/>
            </a:lvl2pPr>
            <a:lvl3pPr marL="1371600" lvl="2" indent="-431800" rtl="0">
              <a:spcBef>
                <a:spcPts val="480"/>
              </a:spcBef>
              <a:spcAft>
                <a:spcPts val="0"/>
              </a:spcAft>
              <a:buSzPts val="3200"/>
              <a:buChar char="•"/>
              <a:defRPr sz="3200" b="1"/>
            </a:lvl3pPr>
            <a:lvl4pPr marL="1828800" lvl="3" indent="-431800" rtl="0">
              <a:spcBef>
                <a:spcPts val="400"/>
              </a:spcBef>
              <a:spcAft>
                <a:spcPts val="0"/>
              </a:spcAft>
              <a:buSzPts val="3200"/>
              <a:buChar char="–"/>
              <a:defRPr sz="3200" b="1"/>
            </a:lvl4pPr>
            <a:lvl5pPr marL="2286000" lvl="4" indent="-431800" rtl="0">
              <a:spcBef>
                <a:spcPts val="400"/>
              </a:spcBef>
              <a:spcAft>
                <a:spcPts val="0"/>
              </a:spcAft>
              <a:buSzPts val="3200"/>
              <a:buChar char="»"/>
              <a:defRPr sz="3200" b="1"/>
            </a:lvl5pPr>
            <a:lvl6pPr marL="2743200" lvl="5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 b="1"/>
            </a:lvl6pPr>
            <a:lvl7pPr marL="3200400" lvl="6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 b="1"/>
            </a:lvl7pPr>
            <a:lvl8pPr marL="3657600" lvl="7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 b="1"/>
            </a:lvl8pPr>
            <a:lvl9pPr marL="4114800" lvl="8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 b="1"/>
            </a:lvl9pPr>
          </a:lstStyle>
          <a:p>
            <a:endParaRPr/>
          </a:p>
        </p:txBody>
      </p:sp>
      <p:sp>
        <p:nvSpPr>
          <p:cNvPr id="81" name="Google Shape;81;p4"/>
          <p:cNvSpPr txBox="1">
            <a:spLocks noGrp="1"/>
          </p:cNvSpPr>
          <p:nvPr>
            <p:ph type="body" idx="13"/>
          </p:nvPr>
        </p:nvSpPr>
        <p:spPr>
          <a:xfrm>
            <a:off x="1039100" y="6720550"/>
            <a:ext cx="5247300" cy="48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1950" rtl="0">
              <a:spcBef>
                <a:spcPts val="640"/>
              </a:spcBef>
              <a:spcAft>
                <a:spcPts val="0"/>
              </a:spcAft>
              <a:buSzPts val="2100"/>
              <a:buChar char="•"/>
              <a:defRPr sz="2100" b="0"/>
            </a:lvl1pPr>
            <a:lvl2pPr marL="914400" lvl="1" indent="-361950" rtl="0">
              <a:spcBef>
                <a:spcPts val="560"/>
              </a:spcBef>
              <a:spcAft>
                <a:spcPts val="0"/>
              </a:spcAft>
              <a:buSzPts val="2100"/>
              <a:buChar char="–"/>
              <a:defRPr sz="2100"/>
            </a:lvl2pPr>
            <a:lvl3pPr marL="1371600" lvl="2" indent="-361950" rtl="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rtl="0">
              <a:spcBef>
                <a:spcPts val="400"/>
              </a:spcBef>
              <a:spcAft>
                <a:spcPts val="0"/>
              </a:spcAft>
              <a:buSzPts val="2100"/>
              <a:buChar char="–"/>
              <a:defRPr sz="2100"/>
            </a:lvl4pPr>
            <a:lvl5pPr marL="2286000" lvl="4" indent="-361950" rtl="0">
              <a:spcBef>
                <a:spcPts val="400"/>
              </a:spcBef>
              <a:spcAft>
                <a:spcPts val="0"/>
              </a:spcAft>
              <a:buSzPts val="2100"/>
              <a:buChar char="»"/>
              <a:defRPr sz="2100"/>
            </a:lvl5pPr>
            <a:lvl6pPr marL="2743200" lvl="5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6pPr>
            <a:lvl7pPr marL="3200400" lvl="6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7pPr>
            <a:lvl8pPr marL="3657600" lvl="7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8pPr>
            <a:lvl9pPr marL="4114800" lvl="8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9pPr>
          </a:lstStyle>
          <a:p>
            <a:endParaRPr/>
          </a:p>
        </p:txBody>
      </p:sp>
      <p:sp>
        <p:nvSpPr>
          <p:cNvPr id="82" name="Google Shape;82;p4"/>
          <p:cNvSpPr txBox="1">
            <a:spLocks noGrp="1"/>
          </p:cNvSpPr>
          <p:nvPr>
            <p:ph type="body" idx="14"/>
          </p:nvPr>
        </p:nvSpPr>
        <p:spPr>
          <a:xfrm>
            <a:off x="1039100" y="7919138"/>
            <a:ext cx="5247300" cy="48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31800" rtl="0">
              <a:spcBef>
                <a:spcPts val="560"/>
              </a:spcBef>
              <a:spcAft>
                <a:spcPts val="0"/>
              </a:spcAft>
              <a:buSzPts val="3200"/>
              <a:buChar char="–"/>
              <a:defRPr b="1"/>
            </a:lvl2pPr>
            <a:lvl3pPr marL="1371600" lvl="2" indent="-431800" rtl="0">
              <a:spcBef>
                <a:spcPts val="480"/>
              </a:spcBef>
              <a:spcAft>
                <a:spcPts val="0"/>
              </a:spcAft>
              <a:buSzPts val="3200"/>
              <a:buChar char="•"/>
              <a:defRPr sz="3200" b="1"/>
            </a:lvl3pPr>
            <a:lvl4pPr marL="1828800" lvl="3" indent="-431800" rtl="0">
              <a:spcBef>
                <a:spcPts val="400"/>
              </a:spcBef>
              <a:spcAft>
                <a:spcPts val="0"/>
              </a:spcAft>
              <a:buSzPts val="3200"/>
              <a:buChar char="–"/>
              <a:defRPr sz="3200" b="1"/>
            </a:lvl4pPr>
            <a:lvl5pPr marL="2286000" lvl="4" indent="-431800" rtl="0">
              <a:spcBef>
                <a:spcPts val="400"/>
              </a:spcBef>
              <a:spcAft>
                <a:spcPts val="0"/>
              </a:spcAft>
              <a:buSzPts val="3200"/>
              <a:buChar char="»"/>
              <a:defRPr sz="3200" b="1"/>
            </a:lvl5pPr>
            <a:lvl6pPr marL="2743200" lvl="5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 b="1"/>
            </a:lvl6pPr>
            <a:lvl7pPr marL="3200400" lvl="6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 b="1"/>
            </a:lvl7pPr>
            <a:lvl8pPr marL="3657600" lvl="7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 b="1"/>
            </a:lvl8pPr>
            <a:lvl9pPr marL="4114800" lvl="8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 b="1"/>
            </a:lvl9pPr>
          </a:lstStyle>
          <a:p>
            <a:endParaRPr/>
          </a:p>
        </p:txBody>
      </p:sp>
      <p:sp>
        <p:nvSpPr>
          <p:cNvPr id="83" name="Google Shape;83;p4"/>
          <p:cNvSpPr txBox="1">
            <a:spLocks noGrp="1"/>
          </p:cNvSpPr>
          <p:nvPr>
            <p:ph type="body" idx="15"/>
          </p:nvPr>
        </p:nvSpPr>
        <p:spPr>
          <a:xfrm>
            <a:off x="1039100" y="8406038"/>
            <a:ext cx="5247300" cy="48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1950" rtl="0">
              <a:spcBef>
                <a:spcPts val="640"/>
              </a:spcBef>
              <a:spcAft>
                <a:spcPts val="0"/>
              </a:spcAft>
              <a:buSzPts val="2100"/>
              <a:buChar char="•"/>
              <a:defRPr sz="2100" b="0"/>
            </a:lvl1pPr>
            <a:lvl2pPr marL="914400" lvl="1" indent="-361950" rtl="0">
              <a:spcBef>
                <a:spcPts val="560"/>
              </a:spcBef>
              <a:spcAft>
                <a:spcPts val="0"/>
              </a:spcAft>
              <a:buSzPts val="2100"/>
              <a:buChar char="–"/>
              <a:defRPr sz="2100"/>
            </a:lvl2pPr>
            <a:lvl3pPr marL="1371600" lvl="2" indent="-361950" rtl="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rtl="0">
              <a:spcBef>
                <a:spcPts val="400"/>
              </a:spcBef>
              <a:spcAft>
                <a:spcPts val="0"/>
              </a:spcAft>
              <a:buSzPts val="2100"/>
              <a:buChar char="–"/>
              <a:defRPr sz="2100"/>
            </a:lvl4pPr>
            <a:lvl5pPr marL="2286000" lvl="4" indent="-361950" rtl="0">
              <a:spcBef>
                <a:spcPts val="400"/>
              </a:spcBef>
              <a:spcAft>
                <a:spcPts val="0"/>
              </a:spcAft>
              <a:buSzPts val="2100"/>
              <a:buChar char="»"/>
              <a:defRPr sz="2100"/>
            </a:lvl5pPr>
            <a:lvl6pPr marL="2743200" lvl="5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6pPr>
            <a:lvl7pPr marL="3200400" lvl="6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7pPr>
            <a:lvl8pPr marL="3657600" lvl="7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8pPr>
            <a:lvl9pPr marL="4114800" lvl="8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7000">
        <p15:prstTrans prst="airplane"/>
      </p:transition>
    </mc:Choice>
    <mc:Fallback xmlns="">
      <p:transition spd="slow" advClick="0" advTm="7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One" type="secHead">
  <p:cSld name="SECTION_HEADER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"/>
          <p:cNvSpPr txBox="1">
            <a:spLocks noGrp="1"/>
          </p:cNvSpPr>
          <p:nvPr>
            <p:ph type="body" idx="1"/>
          </p:nvPr>
        </p:nvSpPr>
        <p:spPr>
          <a:xfrm>
            <a:off x="1039100" y="4085275"/>
            <a:ext cx="7412400" cy="404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1950" rtl="0">
              <a:spcBef>
                <a:spcPts val="640"/>
              </a:spcBef>
              <a:spcAft>
                <a:spcPts val="0"/>
              </a:spcAft>
              <a:buSzPts val="2100"/>
              <a:buChar char="•"/>
              <a:defRPr sz="2100" b="0"/>
            </a:lvl1pPr>
            <a:lvl2pPr marL="914400" lvl="1" indent="-361950" rtl="0">
              <a:spcBef>
                <a:spcPts val="560"/>
              </a:spcBef>
              <a:spcAft>
                <a:spcPts val="0"/>
              </a:spcAft>
              <a:buSzPts val="2100"/>
              <a:buChar char="–"/>
              <a:defRPr sz="2100"/>
            </a:lvl2pPr>
            <a:lvl3pPr marL="1371600" lvl="2" indent="-361950" rtl="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rtl="0">
              <a:spcBef>
                <a:spcPts val="400"/>
              </a:spcBef>
              <a:spcAft>
                <a:spcPts val="0"/>
              </a:spcAft>
              <a:buSzPts val="2100"/>
              <a:buChar char="–"/>
              <a:defRPr sz="2100"/>
            </a:lvl4pPr>
            <a:lvl5pPr marL="2286000" lvl="4" indent="-361950" rtl="0">
              <a:spcBef>
                <a:spcPts val="400"/>
              </a:spcBef>
              <a:spcAft>
                <a:spcPts val="0"/>
              </a:spcAft>
              <a:buSzPts val="2100"/>
              <a:buChar char="»"/>
              <a:defRPr sz="2100"/>
            </a:lvl5pPr>
            <a:lvl6pPr marL="2743200" lvl="5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6pPr>
            <a:lvl7pPr marL="3200400" lvl="6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7pPr>
            <a:lvl8pPr marL="3657600" lvl="7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8pPr>
            <a:lvl9pPr marL="4114800" lvl="8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9pPr>
          </a:lstStyle>
          <a:p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ubTitle" idx="2"/>
          </p:nvPr>
        </p:nvSpPr>
        <p:spPr>
          <a:xfrm>
            <a:off x="1034150" y="2064850"/>
            <a:ext cx="7488300" cy="113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7200"/>
              <a:buNone/>
              <a:defRPr/>
            </a:lvl1pPr>
            <a:lvl2pPr lvl="1" rtl="0">
              <a:spcBef>
                <a:spcPts val="56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pic>
        <p:nvPicPr>
          <p:cNvPr id="87" name="Google Shape;8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22326" y="402"/>
            <a:ext cx="9529250" cy="14328873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5"/>
          <p:cNvSpPr txBox="1">
            <a:spLocks noGrp="1"/>
          </p:cNvSpPr>
          <p:nvPr>
            <p:ph type="body" idx="3"/>
          </p:nvPr>
        </p:nvSpPr>
        <p:spPr>
          <a:xfrm>
            <a:off x="14995075" y="423325"/>
            <a:ext cx="22644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r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 algn="r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1400" b="1"/>
            </a:lvl2pPr>
            <a:lvl3pPr marL="1371600" lvl="2" indent="-317500" algn="r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400" b="1"/>
            </a:lvl3pPr>
            <a:lvl4pPr marL="1828800" lvl="3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b="1"/>
            </a:lvl4pPr>
            <a:lvl5pPr marL="2286000" lvl="4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400" b="1"/>
            </a:lvl5pPr>
            <a:lvl6pPr marL="2743200" lvl="5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6pPr>
            <a:lvl7pPr marL="3200400" lvl="6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7pPr>
            <a:lvl8pPr marL="3657600" lvl="7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8pPr>
            <a:lvl9pPr marL="4114800" lvl="8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9pPr>
          </a:lstStyle>
          <a:p>
            <a:endParaRPr/>
          </a:p>
        </p:txBody>
      </p:sp>
      <p:sp>
        <p:nvSpPr>
          <p:cNvPr id="89" name="Google Shape;89;p5"/>
          <p:cNvSpPr txBox="1">
            <a:spLocks noGrp="1"/>
          </p:cNvSpPr>
          <p:nvPr>
            <p:ph type="body" idx="4"/>
          </p:nvPr>
        </p:nvSpPr>
        <p:spPr>
          <a:xfrm>
            <a:off x="7284150" y="423325"/>
            <a:ext cx="37197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ctr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 algn="ctr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1400" b="1"/>
            </a:lvl2pPr>
            <a:lvl3pPr marL="1371600" lvl="2" indent="-317500" algn="ctr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400" b="1"/>
            </a:lvl3pPr>
            <a:lvl4pPr marL="1828800" lvl="3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b="1"/>
            </a:lvl4pPr>
            <a:lvl5pPr marL="2286000" lvl="4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400" b="1"/>
            </a:lvl5pPr>
            <a:lvl6pPr marL="2743200" lvl="5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6pPr>
            <a:lvl7pPr marL="3200400" lvl="6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7pPr>
            <a:lvl8pPr marL="3657600" lvl="7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8pPr>
            <a:lvl9pPr marL="4114800" lvl="8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9pPr>
          </a:lstStyle>
          <a:p>
            <a:endParaRPr/>
          </a:p>
        </p:txBody>
      </p:sp>
      <p:grpSp>
        <p:nvGrpSpPr>
          <p:cNvPr id="90" name="Google Shape;90;p5"/>
          <p:cNvGrpSpPr/>
          <p:nvPr/>
        </p:nvGrpSpPr>
        <p:grpSpPr>
          <a:xfrm>
            <a:off x="916524" y="363600"/>
            <a:ext cx="1626018" cy="326352"/>
            <a:chOff x="0" y="0"/>
            <a:chExt cx="398700" cy="85950"/>
          </a:xfrm>
        </p:grpSpPr>
        <p:sp>
          <p:nvSpPr>
            <p:cNvPr id="91" name="Google Shape;91;p5"/>
            <p:cNvSpPr/>
            <p:nvPr/>
          </p:nvSpPr>
          <p:spPr>
            <a:xfrm>
              <a:off x="0" y="0"/>
              <a:ext cx="398613" cy="85850"/>
            </a:xfrm>
            <a:custGeom>
              <a:avLst/>
              <a:gdLst/>
              <a:ahLst/>
              <a:cxnLst/>
              <a:rect l="l" t="t" r="r" b="b"/>
              <a:pathLst>
                <a:path w="398613" h="85850" extrusionOk="0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5"/>
            <p:cNvSpPr txBox="1"/>
            <p:nvPr/>
          </p:nvSpPr>
          <p:spPr>
            <a:xfrm>
              <a:off x="0" y="19050"/>
              <a:ext cx="398700" cy="6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" name="Google Shape;93;p5"/>
          <p:cNvSpPr>
            <a:spLocks noGrp="1"/>
          </p:cNvSpPr>
          <p:nvPr>
            <p:ph type="pic" idx="5"/>
          </p:nvPr>
        </p:nvSpPr>
        <p:spPr>
          <a:xfrm>
            <a:off x="8758800" y="1031400"/>
            <a:ext cx="9529200" cy="925560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5"/>
          <p:cNvSpPr txBox="1">
            <a:spLocks noGrp="1"/>
          </p:cNvSpPr>
          <p:nvPr>
            <p:ph type="body" idx="6"/>
          </p:nvPr>
        </p:nvSpPr>
        <p:spPr>
          <a:xfrm>
            <a:off x="987775" y="423325"/>
            <a:ext cx="15051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 b="1">
                <a:solidFill>
                  <a:schemeClr val="dk1"/>
                </a:solidFill>
              </a:defRPr>
            </a:lvl2pPr>
            <a:lvl3pPr marL="1371600" lvl="2" indent="-31750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3pPr>
            <a:lvl4pPr marL="1828800" lvl="3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b="1">
                <a:solidFill>
                  <a:schemeClr val="dk1"/>
                </a:solidFill>
              </a:defRPr>
            </a:lvl4pPr>
            <a:lvl5pPr marL="2286000" lvl="4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 b="1">
                <a:solidFill>
                  <a:schemeClr val="dk1"/>
                </a:solidFill>
              </a:defRPr>
            </a:lvl5pPr>
            <a:lvl6pPr marL="2743200" lvl="5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6pPr>
            <a:lvl7pPr marL="3200400" lvl="6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7pPr>
            <a:lvl8pPr marL="3657600" lvl="7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8pPr>
            <a:lvl9pPr marL="4114800" lvl="8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7000">
        <p15:prstTrans prst="airplane"/>
      </p:transition>
    </mc:Choice>
    <mc:Fallback xmlns="">
      <p:transition spd="slow" advClick="0" advTm="7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Two" type="twoObj">
  <p:cSld name="TWO_OBJECTS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6"/>
          <p:cNvGrpSpPr/>
          <p:nvPr/>
        </p:nvGrpSpPr>
        <p:grpSpPr>
          <a:xfrm>
            <a:off x="916524" y="363600"/>
            <a:ext cx="1626018" cy="326352"/>
            <a:chOff x="0" y="0"/>
            <a:chExt cx="398700" cy="85950"/>
          </a:xfrm>
        </p:grpSpPr>
        <p:sp>
          <p:nvSpPr>
            <p:cNvPr id="97" name="Google Shape;97;p6"/>
            <p:cNvSpPr/>
            <p:nvPr/>
          </p:nvSpPr>
          <p:spPr>
            <a:xfrm>
              <a:off x="0" y="0"/>
              <a:ext cx="398613" cy="85850"/>
            </a:xfrm>
            <a:custGeom>
              <a:avLst/>
              <a:gdLst/>
              <a:ahLst/>
              <a:cxnLst/>
              <a:rect l="l" t="t" r="r" b="b"/>
              <a:pathLst>
                <a:path w="398613" h="85850" extrusionOk="0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6"/>
            <p:cNvSpPr txBox="1"/>
            <p:nvPr/>
          </p:nvSpPr>
          <p:spPr>
            <a:xfrm>
              <a:off x="0" y="19050"/>
              <a:ext cx="398700" cy="6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987775" y="423325"/>
            <a:ext cx="15051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 b="1">
                <a:solidFill>
                  <a:schemeClr val="dk1"/>
                </a:solidFill>
              </a:defRPr>
            </a:lvl2pPr>
            <a:lvl3pPr marL="1371600" lvl="2" indent="-31750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3pPr>
            <a:lvl4pPr marL="1828800" lvl="3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b="1">
                <a:solidFill>
                  <a:schemeClr val="dk1"/>
                </a:solidFill>
              </a:defRPr>
            </a:lvl4pPr>
            <a:lvl5pPr marL="2286000" lvl="4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 b="1">
                <a:solidFill>
                  <a:schemeClr val="dk1"/>
                </a:solidFill>
              </a:defRPr>
            </a:lvl5pPr>
            <a:lvl6pPr marL="2743200" lvl="5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6pPr>
            <a:lvl7pPr marL="3200400" lvl="6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7pPr>
            <a:lvl8pPr marL="3657600" lvl="7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8pPr>
            <a:lvl9pPr marL="4114800" lvl="8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00" name="Google Shape;100;p6"/>
          <p:cNvGrpSpPr/>
          <p:nvPr/>
        </p:nvGrpSpPr>
        <p:grpSpPr>
          <a:xfrm>
            <a:off x="1028700" y="5151020"/>
            <a:ext cx="4552003" cy="3944749"/>
            <a:chOff x="0" y="-47625"/>
            <a:chExt cx="807107" cy="699436"/>
          </a:xfrm>
        </p:grpSpPr>
        <p:sp>
          <p:nvSpPr>
            <p:cNvPr id="101" name="Google Shape;101;p6"/>
            <p:cNvSpPr/>
            <p:nvPr/>
          </p:nvSpPr>
          <p:spPr>
            <a:xfrm>
              <a:off x="0" y="0"/>
              <a:ext cx="807107" cy="651811"/>
            </a:xfrm>
            <a:custGeom>
              <a:avLst/>
              <a:gdLst/>
              <a:ahLst/>
              <a:cxnLst/>
              <a:rect l="l" t="t" r="r" b="b"/>
              <a:pathLst>
                <a:path w="807107" h="651811" extrusionOk="0">
                  <a:moveTo>
                    <a:pt x="86739" y="0"/>
                  </a:moveTo>
                  <a:lnTo>
                    <a:pt x="720367" y="0"/>
                  </a:lnTo>
                  <a:cubicBezTo>
                    <a:pt x="768272" y="0"/>
                    <a:pt x="807107" y="38834"/>
                    <a:pt x="807107" y="86739"/>
                  </a:cubicBezTo>
                  <a:lnTo>
                    <a:pt x="807107" y="565072"/>
                  </a:lnTo>
                  <a:cubicBezTo>
                    <a:pt x="807107" y="612977"/>
                    <a:pt x="768272" y="651811"/>
                    <a:pt x="720367" y="651811"/>
                  </a:cubicBezTo>
                  <a:lnTo>
                    <a:pt x="86739" y="651811"/>
                  </a:lnTo>
                  <a:cubicBezTo>
                    <a:pt x="38834" y="651811"/>
                    <a:pt x="0" y="612977"/>
                    <a:pt x="0" y="565072"/>
                  </a:cubicBezTo>
                  <a:lnTo>
                    <a:pt x="0" y="86739"/>
                  </a:lnTo>
                  <a:cubicBezTo>
                    <a:pt x="0" y="38834"/>
                    <a:pt x="38834" y="0"/>
                    <a:pt x="867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 txBox="1"/>
            <p:nvPr/>
          </p:nvSpPr>
          <p:spPr>
            <a:xfrm>
              <a:off x="0" y="-47625"/>
              <a:ext cx="807000" cy="69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body" idx="2"/>
          </p:nvPr>
        </p:nvSpPr>
        <p:spPr>
          <a:xfrm>
            <a:off x="1291575" y="5847750"/>
            <a:ext cx="4026300" cy="48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31800" rtl="0">
              <a:spcBef>
                <a:spcPts val="560"/>
              </a:spcBef>
              <a:spcAft>
                <a:spcPts val="0"/>
              </a:spcAft>
              <a:buSzPts val="3200"/>
              <a:buChar char="–"/>
              <a:defRPr b="1"/>
            </a:lvl2pPr>
            <a:lvl3pPr marL="1371600" lvl="2" indent="-431800" rtl="0">
              <a:spcBef>
                <a:spcPts val="480"/>
              </a:spcBef>
              <a:spcAft>
                <a:spcPts val="0"/>
              </a:spcAft>
              <a:buSzPts val="3200"/>
              <a:buChar char="•"/>
              <a:defRPr sz="3200" b="1"/>
            </a:lvl3pPr>
            <a:lvl4pPr marL="1828800" lvl="3" indent="-431800" rtl="0">
              <a:spcBef>
                <a:spcPts val="400"/>
              </a:spcBef>
              <a:spcAft>
                <a:spcPts val="0"/>
              </a:spcAft>
              <a:buSzPts val="3200"/>
              <a:buChar char="–"/>
              <a:defRPr sz="3200" b="1"/>
            </a:lvl4pPr>
            <a:lvl5pPr marL="2286000" lvl="4" indent="-431800" rtl="0">
              <a:spcBef>
                <a:spcPts val="400"/>
              </a:spcBef>
              <a:spcAft>
                <a:spcPts val="0"/>
              </a:spcAft>
              <a:buSzPts val="3200"/>
              <a:buChar char="»"/>
              <a:defRPr sz="3200" b="1"/>
            </a:lvl5pPr>
            <a:lvl6pPr marL="2743200" lvl="5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 b="1"/>
            </a:lvl6pPr>
            <a:lvl7pPr marL="3200400" lvl="6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 b="1"/>
            </a:lvl7pPr>
            <a:lvl8pPr marL="3657600" lvl="7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 b="1"/>
            </a:lvl8pPr>
            <a:lvl9pPr marL="4114800" lvl="8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 b="1"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body" idx="3"/>
          </p:nvPr>
        </p:nvSpPr>
        <p:spPr>
          <a:xfrm>
            <a:off x="1291575" y="6592150"/>
            <a:ext cx="4026300" cy="18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1950" rtl="0">
              <a:spcBef>
                <a:spcPts val="640"/>
              </a:spcBef>
              <a:spcAft>
                <a:spcPts val="0"/>
              </a:spcAft>
              <a:buSzPts val="2100"/>
              <a:buChar char="•"/>
              <a:defRPr sz="2100" b="0"/>
            </a:lvl1pPr>
            <a:lvl2pPr marL="914400" lvl="1" indent="-361950" rtl="0">
              <a:spcBef>
                <a:spcPts val="560"/>
              </a:spcBef>
              <a:spcAft>
                <a:spcPts val="0"/>
              </a:spcAft>
              <a:buSzPts val="2100"/>
              <a:buChar char="–"/>
              <a:defRPr sz="2100"/>
            </a:lvl2pPr>
            <a:lvl3pPr marL="1371600" lvl="2" indent="-361950" rtl="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rtl="0">
              <a:spcBef>
                <a:spcPts val="400"/>
              </a:spcBef>
              <a:spcAft>
                <a:spcPts val="0"/>
              </a:spcAft>
              <a:buSzPts val="2100"/>
              <a:buChar char="–"/>
              <a:defRPr sz="2100"/>
            </a:lvl4pPr>
            <a:lvl5pPr marL="2286000" lvl="4" indent="-361950" rtl="0">
              <a:spcBef>
                <a:spcPts val="400"/>
              </a:spcBef>
              <a:spcAft>
                <a:spcPts val="0"/>
              </a:spcAft>
              <a:buSzPts val="2100"/>
              <a:buChar char="»"/>
              <a:defRPr sz="2100"/>
            </a:lvl5pPr>
            <a:lvl6pPr marL="2743200" lvl="5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6pPr>
            <a:lvl7pPr marL="3200400" lvl="6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7pPr>
            <a:lvl8pPr marL="3657600" lvl="7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8pPr>
            <a:lvl9pPr marL="4114800" lvl="8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9pPr>
          </a:lstStyle>
          <a:p>
            <a:endParaRPr/>
          </a:p>
        </p:txBody>
      </p:sp>
      <p:sp>
        <p:nvSpPr>
          <p:cNvPr id="105" name="Google Shape;105;p6"/>
          <p:cNvSpPr txBox="1">
            <a:spLocks noGrp="1"/>
          </p:cNvSpPr>
          <p:nvPr>
            <p:ph type="body" idx="4"/>
          </p:nvPr>
        </p:nvSpPr>
        <p:spPr>
          <a:xfrm>
            <a:off x="1033650" y="2532150"/>
            <a:ext cx="9403800" cy="261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1950" rtl="0">
              <a:spcBef>
                <a:spcPts val="640"/>
              </a:spcBef>
              <a:spcAft>
                <a:spcPts val="0"/>
              </a:spcAft>
              <a:buSzPts val="2100"/>
              <a:buChar char="•"/>
              <a:defRPr sz="2100" b="0"/>
            </a:lvl1pPr>
            <a:lvl2pPr marL="914400" lvl="1" indent="-361950" rtl="0">
              <a:spcBef>
                <a:spcPts val="560"/>
              </a:spcBef>
              <a:spcAft>
                <a:spcPts val="0"/>
              </a:spcAft>
              <a:buSzPts val="2100"/>
              <a:buChar char="–"/>
              <a:defRPr sz="2100"/>
            </a:lvl2pPr>
            <a:lvl3pPr marL="1371600" lvl="2" indent="-361950" rtl="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rtl="0">
              <a:spcBef>
                <a:spcPts val="400"/>
              </a:spcBef>
              <a:spcAft>
                <a:spcPts val="0"/>
              </a:spcAft>
              <a:buSzPts val="2100"/>
              <a:buChar char="–"/>
              <a:defRPr sz="2100"/>
            </a:lvl4pPr>
            <a:lvl5pPr marL="2286000" lvl="4" indent="-361950" rtl="0">
              <a:spcBef>
                <a:spcPts val="400"/>
              </a:spcBef>
              <a:spcAft>
                <a:spcPts val="0"/>
              </a:spcAft>
              <a:buSzPts val="2100"/>
              <a:buChar char="»"/>
              <a:defRPr sz="2100"/>
            </a:lvl5pPr>
            <a:lvl6pPr marL="2743200" lvl="5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6pPr>
            <a:lvl7pPr marL="3200400" lvl="6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7pPr>
            <a:lvl8pPr marL="3657600" lvl="7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8pPr>
            <a:lvl9pPr marL="4114800" lvl="8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9pPr>
          </a:lstStyle>
          <a:p>
            <a:endParaRPr/>
          </a:p>
        </p:txBody>
      </p:sp>
      <p:sp>
        <p:nvSpPr>
          <p:cNvPr id="106" name="Google Shape;106;p6"/>
          <p:cNvSpPr txBox="1">
            <a:spLocks noGrp="1"/>
          </p:cNvSpPr>
          <p:nvPr>
            <p:ph type="subTitle" idx="5"/>
          </p:nvPr>
        </p:nvSpPr>
        <p:spPr>
          <a:xfrm>
            <a:off x="1028700" y="1379475"/>
            <a:ext cx="9403800" cy="113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7200"/>
              <a:buNone/>
              <a:defRPr/>
            </a:lvl1pPr>
            <a:lvl2pPr lvl="1" rtl="0">
              <a:spcBef>
                <a:spcPts val="56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pic>
        <p:nvPicPr>
          <p:cNvPr id="107" name="Google Shape;10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00925" y="-909075"/>
            <a:ext cx="11694102" cy="13144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6"/>
          <p:cNvSpPr txBox="1">
            <a:spLocks noGrp="1"/>
          </p:cNvSpPr>
          <p:nvPr>
            <p:ph type="body" idx="6"/>
          </p:nvPr>
        </p:nvSpPr>
        <p:spPr>
          <a:xfrm>
            <a:off x="14995075" y="423325"/>
            <a:ext cx="22644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r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 algn="r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1400" b="1"/>
            </a:lvl2pPr>
            <a:lvl3pPr marL="1371600" lvl="2" indent="-317500" algn="r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400" b="1"/>
            </a:lvl3pPr>
            <a:lvl4pPr marL="1828800" lvl="3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b="1"/>
            </a:lvl4pPr>
            <a:lvl5pPr marL="2286000" lvl="4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400" b="1"/>
            </a:lvl5pPr>
            <a:lvl6pPr marL="2743200" lvl="5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6pPr>
            <a:lvl7pPr marL="3200400" lvl="6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7pPr>
            <a:lvl8pPr marL="3657600" lvl="7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8pPr>
            <a:lvl9pPr marL="4114800" lvl="8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9pPr>
          </a:lstStyle>
          <a:p>
            <a:endParaRPr/>
          </a:p>
        </p:txBody>
      </p:sp>
      <p:sp>
        <p:nvSpPr>
          <p:cNvPr id="109" name="Google Shape;109;p6"/>
          <p:cNvSpPr txBox="1">
            <a:spLocks noGrp="1"/>
          </p:cNvSpPr>
          <p:nvPr>
            <p:ph type="body" idx="7"/>
          </p:nvPr>
        </p:nvSpPr>
        <p:spPr>
          <a:xfrm>
            <a:off x="7284150" y="423325"/>
            <a:ext cx="37197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ctr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 algn="ctr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1400" b="1"/>
            </a:lvl2pPr>
            <a:lvl3pPr marL="1371600" lvl="2" indent="-317500" algn="ctr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400" b="1"/>
            </a:lvl3pPr>
            <a:lvl4pPr marL="1828800" lvl="3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b="1"/>
            </a:lvl4pPr>
            <a:lvl5pPr marL="2286000" lvl="4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400" b="1"/>
            </a:lvl5pPr>
            <a:lvl6pPr marL="2743200" lvl="5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6pPr>
            <a:lvl7pPr marL="3200400" lvl="6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7pPr>
            <a:lvl8pPr marL="3657600" lvl="7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8pPr>
            <a:lvl9pPr marL="4114800" lvl="8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9pPr>
          </a:lstStyle>
          <a:p>
            <a:endParaRPr/>
          </a:p>
        </p:txBody>
      </p:sp>
      <p:sp>
        <p:nvSpPr>
          <p:cNvPr id="110" name="Google Shape;110;p6"/>
          <p:cNvSpPr>
            <a:spLocks noGrp="1"/>
          </p:cNvSpPr>
          <p:nvPr>
            <p:ph type="pic" idx="8"/>
          </p:nvPr>
        </p:nvSpPr>
        <p:spPr>
          <a:xfrm>
            <a:off x="10732050" y="1031400"/>
            <a:ext cx="7556100" cy="9255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11" name="Google Shape;111;p6"/>
          <p:cNvGrpSpPr/>
          <p:nvPr/>
        </p:nvGrpSpPr>
        <p:grpSpPr>
          <a:xfrm>
            <a:off x="5880367" y="5151020"/>
            <a:ext cx="4552003" cy="3944749"/>
            <a:chOff x="0" y="-47625"/>
            <a:chExt cx="807107" cy="699436"/>
          </a:xfrm>
        </p:grpSpPr>
        <p:sp>
          <p:nvSpPr>
            <p:cNvPr id="112" name="Google Shape;112;p6"/>
            <p:cNvSpPr/>
            <p:nvPr/>
          </p:nvSpPr>
          <p:spPr>
            <a:xfrm>
              <a:off x="0" y="0"/>
              <a:ext cx="807107" cy="651811"/>
            </a:xfrm>
            <a:custGeom>
              <a:avLst/>
              <a:gdLst/>
              <a:ahLst/>
              <a:cxnLst/>
              <a:rect l="l" t="t" r="r" b="b"/>
              <a:pathLst>
                <a:path w="807107" h="651811" extrusionOk="0">
                  <a:moveTo>
                    <a:pt x="86739" y="0"/>
                  </a:moveTo>
                  <a:lnTo>
                    <a:pt x="720367" y="0"/>
                  </a:lnTo>
                  <a:cubicBezTo>
                    <a:pt x="768272" y="0"/>
                    <a:pt x="807107" y="38834"/>
                    <a:pt x="807107" y="86739"/>
                  </a:cubicBezTo>
                  <a:lnTo>
                    <a:pt x="807107" y="565072"/>
                  </a:lnTo>
                  <a:cubicBezTo>
                    <a:pt x="807107" y="612977"/>
                    <a:pt x="768272" y="651811"/>
                    <a:pt x="720367" y="651811"/>
                  </a:cubicBezTo>
                  <a:lnTo>
                    <a:pt x="86739" y="651811"/>
                  </a:lnTo>
                  <a:cubicBezTo>
                    <a:pt x="38834" y="651811"/>
                    <a:pt x="0" y="612977"/>
                    <a:pt x="0" y="565072"/>
                  </a:cubicBezTo>
                  <a:lnTo>
                    <a:pt x="0" y="86739"/>
                  </a:lnTo>
                  <a:cubicBezTo>
                    <a:pt x="0" y="38834"/>
                    <a:pt x="38834" y="0"/>
                    <a:pt x="867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6"/>
            <p:cNvSpPr txBox="1"/>
            <p:nvPr/>
          </p:nvSpPr>
          <p:spPr>
            <a:xfrm>
              <a:off x="0" y="-47625"/>
              <a:ext cx="807000" cy="69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114;p6"/>
          <p:cNvSpPr txBox="1">
            <a:spLocks noGrp="1"/>
          </p:cNvSpPr>
          <p:nvPr>
            <p:ph type="body" idx="9"/>
          </p:nvPr>
        </p:nvSpPr>
        <p:spPr>
          <a:xfrm>
            <a:off x="6143225" y="5847750"/>
            <a:ext cx="4026300" cy="48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31800" rtl="0">
              <a:spcBef>
                <a:spcPts val="560"/>
              </a:spcBef>
              <a:spcAft>
                <a:spcPts val="0"/>
              </a:spcAft>
              <a:buSzPts val="3200"/>
              <a:buChar char="–"/>
              <a:defRPr b="1"/>
            </a:lvl2pPr>
            <a:lvl3pPr marL="1371600" lvl="2" indent="-431800" rtl="0">
              <a:spcBef>
                <a:spcPts val="480"/>
              </a:spcBef>
              <a:spcAft>
                <a:spcPts val="0"/>
              </a:spcAft>
              <a:buSzPts val="3200"/>
              <a:buChar char="•"/>
              <a:defRPr sz="3200" b="1"/>
            </a:lvl3pPr>
            <a:lvl4pPr marL="1828800" lvl="3" indent="-431800" rtl="0">
              <a:spcBef>
                <a:spcPts val="400"/>
              </a:spcBef>
              <a:spcAft>
                <a:spcPts val="0"/>
              </a:spcAft>
              <a:buSzPts val="3200"/>
              <a:buChar char="–"/>
              <a:defRPr sz="3200" b="1"/>
            </a:lvl4pPr>
            <a:lvl5pPr marL="2286000" lvl="4" indent="-431800" rtl="0">
              <a:spcBef>
                <a:spcPts val="400"/>
              </a:spcBef>
              <a:spcAft>
                <a:spcPts val="0"/>
              </a:spcAft>
              <a:buSzPts val="3200"/>
              <a:buChar char="»"/>
              <a:defRPr sz="3200" b="1"/>
            </a:lvl5pPr>
            <a:lvl6pPr marL="2743200" lvl="5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 b="1"/>
            </a:lvl6pPr>
            <a:lvl7pPr marL="3200400" lvl="6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 b="1"/>
            </a:lvl7pPr>
            <a:lvl8pPr marL="3657600" lvl="7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 b="1"/>
            </a:lvl8pPr>
            <a:lvl9pPr marL="4114800" lvl="8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 b="1"/>
            </a:lvl9pPr>
          </a:lstStyle>
          <a:p>
            <a:endParaRPr/>
          </a:p>
        </p:txBody>
      </p:sp>
      <p:sp>
        <p:nvSpPr>
          <p:cNvPr id="115" name="Google Shape;115;p6"/>
          <p:cNvSpPr txBox="1">
            <a:spLocks noGrp="1"/>
          </p:cNvSpPr>
          <p:nvPr>
            <p:ph type="body" idx="13"/>
          </p:nvPr>
        </p:nvSpPr>
        <p:spPr>
          <a:xfrm>
            <a:off x="6143225" y="6592150"/>
            <a:ext cx="4026300" cy="18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1950" rtl="0">
              <a:spcBef>
                <a:spcPts val="640"/>
              </a:spcBef>
              <a:spcAft>
                <a:spcPts val="0"/>
              </a:spcAft>
              <a:buSzPts val="2100"/>
              <a:buChar char="•"/>
              <a:defRPr sz="2100" b="0"/>
            </a:lvl1pPr>
            <a:lvl2pPr marL="914400" lvl="1" indent="-361950" rtl="0">
              <a:spcBef>
                <a:spcPts val="560"/>
              </a:spcBef>
              <a:spcAft>
                <a:spcPts val="0"/>
              </a:spcAft>
              <a:buSzPts val="2100"/>
              <a:buChar char="–"/>
              <a:defRPr sz="2100"/>
            </a:lvl2pPr>
            <a:lvl3pPr marL="1371600" lvl="2" indent="-361950" rtl="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rtl="0">
              <a:spcBef>
                <a:spcPts val="400"/>
              </a:spcBef>
              <a:spcAft>
                <a:spcPts val="0"/>
              </a:spcAft>
              <a:buSzPts val="2100"/>
              <a:buChar char="–"/>
              <a:defRPr sz="2100"/>
            </a:lvl4pPr>
            <a:lvl5pPr marL="2286000" lvl="4" indent="-361950" rtl="0">
              <a:spcBef>
                <a:spcPts val="400"/>
              </a:spcBef>
              <a:spcAft>
                <a:spcPts val="0"/>
              </a:spcAft>
              <a:buSzPts val="2100"/>
              <a:buChar char="»"/>
              <a:defRPr sz="2100"/>
            </a:lvl5pPr>
            <a:lvl6pPr marL="2743200" lvl="5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6pPr>
            <a:lvl7pPr marL="3200400" lvl="6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7pPr>
            <a:lvl8pPr marL="3657600" lvl="7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8pPr>
            <a:lvl9pPr marL="4114800" lvl="8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7000">
        <p15:prstTrans prst="airplane"/>
      </p:transition>
    </mc:Choice>
    <mc:Fallback xmlns="">
      <p:transition spd="slow" advClick="0" advTm="7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Three" type="twoTxTwoObj">
  <p:cSld name="TWO_OBJECTS_WITH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01950" y="-2784250"/>
            <a:ext cx="19227899" cy="7379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" name="Google Shape;118;p7"/>
          <p:cNvGrpSpPr/>
          <p:nvPr/>
        </p:nvGrpSpPr>
        <p:grpSpPr>
          <a:xfrm>
            <a:off x="916524" y="363600"/>
            <a:ext cx="1626018" cy="326352"/>
            <a:chOff x="0" y="0"/>
            <a:chExt cx="398700" cy="85950"/>
          </a:xfrm>
        </p:grpSpPr>
        <p:sp>
          <p:nvSpPr>
            <p:cNvPr id="119" name="Google Shape;119;p7"/>
            <p:cNvSpPr/>
            <p:nvPr/>
          </p:nvSpPr>
          <p:spPr>
            <a:xfrm>
              <a:off x="0" y="0"/>
              <a:ext cx="398613" cy="85850"/>
            </a:xfrm>
            <a:custGeom>
              <a:avLst/>
              <a:gdLst/>
              <a:ahLst/>
              <a:cxnLst/>
              <a:rect l="l" t="t" r="r" b="b"/>
              <a:pathLst>
                <a:path w="398613" h="85850" extrusionOk="0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7"/>
            <p:cNvSpPr txBox="1"/>
            <p:nvPr/>
          </p:nvSpPr>
          <p:spPr>
            <a:xfrm>
              <a:off x="0" y="19050"/>
              <a:ext cx="398700" cy="6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" name="Google Shape;121;p7"/>
          <p:cNvSpPr txBox="1">
            <a:spLocks noGrp="1"/>
          </p:cNvSpPr>
          <p:nvPr>
            <p:ph type="body" idx="1"/>
          </p:nvPr>
        </p:nvSpPr>
        <p:spPr>
          <a:xfrm>
            <a:off x="987775" y="423325"/>
            <a:ext cx="15051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 b="1">
                <a:solidFill>
                  <a:schemeClr val="dk1"/>
                </a:solidFill>
              </a:defRPr>
            </a:lvl2pPr>
            <a:lvl3pPr marL="1371600" lvl="2" indent="-31750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3pPr>
            <a:lvl4pPr marL="1828800" lvl="3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b="1">
                <a:solidFill>
                  <a:schemeClr val="dk1"/>
                </a:solidFill>
              </a:defRPr>
            </a:lvl4pPr>
            <a:lvl5pPr marL="2286000" lvl="4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 b="1">
                <a:solidFill>
                  <a:schemeClr val="dk1"/>
                </a:solidFill>
              </a:defRPr>
            </a:lvl5pPr>
            <a:lvl6pPr marL="2743200" lvl="5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6pPr>
            <a:lvl7pPr marL="3200400" lvl="6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7pPr>
            <a:lvl8pPr marL="3657600" lvl="7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8pPr>
            <a:lvl9pPr marL="4114800" lvl="8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body" idx="2"/>
          </p:nvPr>
        </p:nvSpPr>
        <p:spPr>
          <a:xfrm>
            <a:off x="14995075" y="423325"/>
            <a:ext cx="22644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r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 algn="r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1400" b="1"/>
            </a:lvl2pPr>
            <a:lvl3pPr marL="1371600" lvl="2" indent="-317500" algn="r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400" b="1"/>
            </a:lvl3pPr>
            <a:lvl4pPr marL="1828800" lvl="3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b="1"/>
            </a:lvl4pPr>
            <a:lvl5pPr marL="2286000" lvl="4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400" b="1"/>
            </a:lvl5pPr>
            <a:lvl6pPr marL="2743200" lvl="5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6pPr>
            <a:lvl7pPr marL="3200400" lvl="6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7pPr>
            <a:lvl8pPr marL="3657600" lvl="7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8pPr>
            <a:lvl9pPr marL="4114800" lvl="8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9pPr>
          </a:lstStyle>
          <a:p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body" idx="3"/>
          </p:nvPr>
        </p:nvSpPr>
        <p:spPr>
          <a:xfrm>
            <a:off x="7284150" y="423325"/>
            <a:ext cx="37197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ctr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 algn="ctr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1400" b="1"/>
            </a:lvl2pPr>
            <a:lvl3pPr marL="1371600" lvl="2" indent="-317500" algn="ctr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400" b="1"/>
            </a:lvl3pPr>
            <a:lvl4pPr marL="1828800" lvl="3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b="1"/>
            </a:lvl4pPr>
            <a:lvl5pPr marL="2286000" lvl="4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400" b="1"/>
            </a:lvl5pPr>
            <a:lvl6pPr marL="2743200" lvl="5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6pPr>
            <a:lvl7pPr marL="3200400" lvl="6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7pPr>
            <a:lvl8pPr marL="3657600" lvl="7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8pPr>
            <a:lvl9pPr marL="4114800" lvl="8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9pPr>
          </a:lstStyle>
          <a:p>
            <a:endParaRPr/>
          </a:p>
        </p:txBody>
      </p:sp>
      <p:sp>
        <p:nvSpPr>
          <p:cNvPr id="124" name="Google Shape;124;p7"/>
          <p:cNvSpPr>
            <a:spLocks noGrp="1"/>
          </p:cNvSpPr>
          <p:nvPr>
            <p:ph type="pic" idx="4"/>
          </p:nvPr>
        </p:nvSpPr>
        <p:spPr>
          <a:xfrm>
            <a:off x="1028700" y="2948950"/>
            <a:ext cx="8711400" cy="62604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7"/>
          <p:cNvSpPr txBox="1">
            <a:spLocks noGrp="1"/>
          </p:cNvSpPr>
          <p:nvPr>
            <p:ph type="body" idx="5"/>
          </p:nvPr>
        </p:nvSpPr>
        <p:spPr>
          <a:xfrm>
            <a:off x="10535975" y="2948950"/>
            <a:ext cx="6723300" cy="62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1950" rtl="0">
              <a:spcBef>
                <a:spcPts val="640"/>
              </a:spcBef>
              <a:spcAft>
                <a:spcPts val="0"/>
              </a:spcAft>
              <a:buSzPts val="2100"/>
              <a:buChar char="•"/>
              <a:defRPr sz="2100" b="0"/>
            </a:lvl1pPr>
            <a:lvl2pPr marL="914400" lvl="1" indent="-361950" rtl="0">
              <a:spcBef>
                <a:spcPts val="560"/>
              </a:spcBef>
              <a:spcAft>
                <a:spcPts val="0"/>
              </a:spcAft>
              <a:buSzPts val="2100"/>
              <a:buChar char="–"/>
              <a:defRPr sz="2100"/>
            </a:lvl2pPr>
            <a:lvl3pPr marL="1371600" lvl="2" indent="-361950" rtl="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rtl="0">
              <a:spcBef>
                <a:spcPts val="400"/>
              </a:spcBef>
              <a:spcAft>
                <a:spcPts val="0"/>
              </a:spcAft>
              <a:buSzPts val="2100"/>
              <a:buChar char="–"/>
              <a:defRPr sz="2100"/>
            </a:lvl4pPr>
            <a:lvl5pPr marL="2286000" lvl="4" indent="-361950" rtl="0">
              <a:spcBef>
                <a:spcPts val="400"/>
              </a:spcBef>
              <a:spcAft>
                <a:spcPts val="0"/>
              </a:spcAft>
              <a:buSzPts val="2100"/>
              <a:buChar char="»"/>
              <a:defRPr sz="2100"/>
            </a:lvl5pPr>
            <a:lvl6pPr marL="2743200" lvl="5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6pPr>
            <a:lvl7pPr marL="3200400" lvl="6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7pPr>
            <a:lvl8pPr marL="3657600" lvl="7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8pPr>
            <a:lvl9pPr marL="4114800" lvl="8" indent="-36195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9pPr>
          </a:lstStyle>
          <a:p>
            <a:endParaRPr/>
          </a:p>
        </p:txBody>
      </p:sp>
      <p:sp>
        <p:nvSpPr>
          <p:cNvPr id="126" name="Google Shape;126;p7"/>
          <p:cNvSpPr txBox="1">
            <a:spLocks noGrp="1"/>
          </p:cNvSpPr>
          <p:nvPr>
            <p:ph type="subTitle" idx="6"/>
          </p:nvPr>
        </p:nvSpPr>
        <p:spPr>
          <a:xfrm>
            <a:off x="1028700" y="1147775"/>
            <a:ext cx="8711400" cy="113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7200"/>
              <a:buNone/>
              <a:defRPr/>
            </a:lvl1pPr>
            <a:lvl2pPr lvl="1" rtl="0">
              <a:spcBef>
                <a:spcPts val="56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7000">
        <p15:prstTrans prst="airplane"/>
      </p:transition>
    </mc:Choice>
    <mc:Fallback xmlns="">
      <p:transition spd="slow" advClick="0" advTm="7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allery" type="titleOnly">
  <p:cSld name="TITLE_ONL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05718" y="-371150"/>
            <a:ext cx="28899436" cy="12234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Google Shape;129;p8"/>
          <p:cNvGrpSpPr/>
          <p:nvPr/>
        </p:nvGrpSpPr>
        <p:grpSpPr>
          <a:xfrm>
            <a:off x="916524" y="363600"/>
            <a:ext cx="1626018" cy="326352"/>
            <a:chOff x="0" y="0"/>
            <a:chExt cx="398700" cy="85950"/>
          </a:xfrm>
        </p:grpSpPr>
        <p:sp>
          <p:nvSpPr>
            <p:cNvPr id="130" name="Google Shape;130;p8"/>
            <p:cNvSpPr/>
            <p:nvPr/>
          </p:nvSpPr>
          <p:spPr>
            <a:xfrm>
              <a:off x="0" y="0"/>
              <a:ext cx="398613" cy="85850"/>
            </a:xfrm>
            <a:custGeom>
              <a:avLst/>
              <a:gdLst/>
              <a:ahLst/>
              <a:cxnLst/>
              <a:rect l="l" t="t" r="r" b="b"/>
              <a:pathLst>
                <a:path w="398613" h="85850" extrusionOk="0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8"/>
            <p:cNvSpPr txBox="1"/>
            <p:nvPr/>
          </p:nvSpPr>
          <p:spPr>
            <a:xfrm>
              <a:off x="0" y="19050"/>
              <a:ext cx="398700" cy="6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8"/>
          <p:cNvSpPr txBox="1">
            <a:spLocks noGrp="1"/>
          </p:cNvSpPr>
          <p:nvPr>
            <p:ph type="body" idx="1"/>
          </p:nvPr>
        </p:nvSpPr>
        <p:spPr>
          <a:xfrm>
            <a:off x="987775" y="423325"/>
            <a:ext cx="15051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 b="1">
                <a:solidFill>
                  <a:schemeClr val="dk1"/>
                </a:solidFill>
              </a:defRPr>
            </a:lvl2pPr>
            <a:lvl3pPr marL="1371600" lvl="2" indent="-31750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3pPr>
            <a:lvl4pPr marL="1828800" lvl="3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b="1">
                <a:solidFill>
                  <a:schemeClr val="dk1"/>
                </a:solidFill>
              </a:defRPr>
            </a:lvl4pPr>
            <a:lvl5pPr marL="2286000" lvl="4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 b="1">
                <a:solidFill>
                  <a:schemeClr val="dk1"/>
                </a:solidFill>
              </a:defRPr>
            </a:lvl5pPr>
            <a:lvl6pPr marL="2743200" lvl="5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6pPr>
            <a:lvl7pPr marL="3200400" lvl="6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7pPr>
            <a:lvl8pPr marL="3657600" lvl="7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8pPr>
            <a:lvl9pPr marL="4114800" lvl="8" indent="-3175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8"/>
          <p:cNvSpPr txBox="1">
            <a:spLocks noGrp="1"/>
          </p:cNvSpPr>
          <p:nvPr>
            <p:ph type="body" idx="2"/>
          </p:nvPr>
        </p:nvSpPr>
        <p:spPr>
          <a:xfrm>
            <a:off x="14995075" y="423325"/>
            <a:ext cx="22644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r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 algn="r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1400" b="1"/>
            </a:lvl2pPr>
            <a:lvl3pPr marL="1371600" lvl="2" indent="-317500" algn="r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400" b="1"/>
            </a:lvl3pPr>
            <a:lvl4pPr marL="1828800" lvl="3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b="1"/>
            </a:lvl4pPr>
            <a:lvl5pPr marL="2286000" lvl="4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400" b="1"/>
            </a:lvl5pPr>
            <a:lvl6pPr marL="2743200" lvl="5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6pPr>
            <a:lvl7pPr marL="3200400" lvl="6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7pPr>
            <a:lvl8pPr marL="3657600" lvl="7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8pPr>
            <a:lvl9pPr marL="4114800" lvl="8" indent="-317500" algn="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9pPr>
          </a:lstStyle>
          <a:p>
            <a:endParaRPr/>
          </a:p>
        </p:txBody>
      </p:sp>
      <p:sp>
        <p:nvSpPr>
          <p:cNvPr id="134" name="Google Shape;134;p8"/>
          <p:cNvSpPr txBox="1">
            <a:spLocks noGrp="1"/>
          </p:cNvSpPr>
          <p:nvPr>
            <p:ph type="subTitle" idx="3"/>
          </p:nvPr>
        </p:nvSpPr>
        <p:spPr>
          <a:xfrm>
            <a:off x="1028700" y="7216000"/>
            <a:ext cx="5018400" cy="204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7200"/>
              <a:buNone/>
              <a:defRPr/>
            </a:lvl1pPr>
            <a:lvl2pPr lvl="1" rtl="0">
              <a:spcBef>
                <a:spcPts val="56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8"/>
          <p:cNvSpPr txBox="1">
            <a:spLocks noGrp="1"/>
          </p:cNvSpPr>
          <p:nvPr>
            <p:ph type="body" idx="4"/>
          </p:nvPr>
        </p:nvSpPr>
        <p:spPr>
          <a:xfrm>
            <a:off x="7284150" y="423325"/>
            <a:ext cx="37197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ctr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 algn="ctr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1400" b="1"/>
            </a:lvl2pPr>
            <a:lvl3pPr marL="1371600" lvl="2" indent="-317500" algn="ctr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400" b="1"/>
            </a:lvl3pPr>
            <a:lvl4pPr marL="1828800" lvl="3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b="1"/>
            </a:lvl4pPr>
            <a:lvl5pPr marL="2286000" lvl="4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400" b="1"/>
            </a:lvl5pPr>
            <a:lvl6pPr marL="2743200" lvl="5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6pPr>
            <a:lvl7pPr marL="3200400" lvl="6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7pPr>
            <a:lvl8pPr marL="3657600" lvl="7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8pPr>
            <a:lvl9pPr marL="4114800" lvl="8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b="1"/>
            </a:lvl9pPr>
          </a:lstStyle>
          <a:p>
            <a:endParaRPr/>
          </a:p>
        </p:txBody>
      </p:sp>
      <p:sp>
        <p:nvSpPr>
          <p:cNvPr id="136" name="Google Shape;136;p8"/>
          <p:cNvSpPr>
            <a:spLocks noGrp="1"/>
          </p:cNvSpPr>
          <p:nvPr>
            <p:ph type="pic" idx="5"/>
          </p:nvPr>
        </p:nvSpPr>
        <p:spPr>
          <a:xfrm>
            <a:off x="1029725" y="1029725"/>
            <a:ext cx="5045700" cy="5817900"/>
          </a:xfrm>
          <a:prstGeom prst="roundRect">
            <a:avLst>
              <a:gd name="adj" fmla="val 5077"/>
            </a:avLst>
          </a:prstGeom>
          <a:noFill/>
          <a:ln>
            <a:noFill/>
          </a:ln>
        </p:spPr>
      </p:sp>
      <p:sp>
        <p:nvSpPr>
          <p:cNvPr id="137" name="Google Shape;137;p8"/>
          <p:cNvSpPr>
            <a:spLocks noGrp="1"/>
          </p:cNvSpPr>
          <p:nvPr>
            <p:ph type="pic" idx="6"/>
          </p:nvPr>
        </p:nvSpPr>
        <p:spPr>
          <a:xfrm>
            <a:off x="6900525" y="1022850"/>
            <a:ext cx="5408700" cy="3771000"/>
          </a:xfrm>
          <a:prstGeom prst="roundRect">
            <a:avLst>
              <a:gd name="adj" fmla="val 5077"/>
            </a:avLst>
          </a:prstGeom>
          <a:noFill/>
          <a:ln>
            <a:noFill/>
          </a:ln>
        </p:spPr>
      </p:sp>
      <p:sp>
        <p:nvSpPr>
          <p:cNvPr id="138" name="Google Shape;138;p8"/>
          <p:cNvSpPr>
            <a:spLocks noGrp="1"/>
          </p:cNvSpPr>
          <p:nvPr>
            <p:ph type="pic" idx="7"/>
          </p:nvPr>
        </p:nvSpPr>
        <p:spPr>
          <a:xfrm>
            <a:off x="6916675" y="5487350"/>
            <a:ext cx="5408700" cy="3771000"/>
          </a:xfrm>
          <a:prstGeom prst="roundRect">
            <a:avLst>
              <a:gd name="adj" fmla="val 5077"/>
            </a:avLst>
          </a:prstGeom>
          <a:noFill/>
          <a:ln>
            <a:noFill/>
          </a:ln>
        </p:spPr>
      </p:sp>
      <p:sp>
        <p:nvSpPr>
          <p:cNvPr id="139" name="Google Shape;139;p8"/>
          <p:cNvSpPr>
            <a:spLocks noGrp="1"/>
          </p:cNvSpPr>
          <p:nvPr>
            <p:ph type="pic" idx="8"/>
          </p:nvPr>
        </p:nvSpPr>
        <p:spPr>
          <a:xfrm>
            <a:off x="13166625" y="1047650"/>
            <a:ext cx="4092600" cy="8210700"/>
          </a:xfrm>
          <a:prstGeom prst="roundRect">
            <a:avLst>
              <a:gd name="adj" fmla="val 5077"/>
            </a:avLst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7000">
        <p15:prstTrans prst="airplane"/>
      </p:transition>
    </mc:Choice>
    <mc:Fallback xmlns="">
      <p:transition spd="slow" advClick="0" advTm="7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Font typeface="Inter"/>
              <a:buNone/>
              <a:defRPr sz="14000" b="1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68580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Inter"/>
              <a:buChar char="•"/>
              <a:defRPr sz="7200" b="1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431800" algn="l" rtl="0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Char char="–"/>
              <a:defRPr sz="32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6195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nter"/>
              <a:buChar char="•"/>
              <a:defRPr sz="21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–"/>
              <a:defRPr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»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7000">
        <p15:prstTrans prst="airplane"/>
      </p:transition>
    </mc:Choice>
    <mc:Fallback xmlns="">
      <p:transition spd="slow" advClick="0" advTm="7000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4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0440" y="-1881657"/>
            <a:ext cx="20112927" cy="18639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9"/>
          <p:cNvPicPr preferRelativeResize="0"/>
          <p:nvPr/>
        </p:nvPicPr>
        <p:blipFill rotWithShape="1">
          <a:blip r:embed="rId4">
            <a:alphaModFix/>
          </a:blip>
          <a:srcRect l="28186"/>
          <a:stretch/>
        </p:blipFill>
        <p:spPr>
          <a:xfrm>
            <a:off x="-2" y="1028700"/>
            <a:ext cx="7999998" cy="8231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9"/>
          <p:cNvSpPr txBox="1"/>
          <p:nvPr/>
        </p:nvSpPr>
        <p:spPr>
          <a:xfrm>
            <a:off x="1028700" y="4255600"/>
            <a:ext cx="162306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2000" b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Boreal </a:t>
            </a:r>
            <a:r>
              <a:rPr lang="en-US" sz="12000" b="1" err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DronePort</a:t>
            </a:r>
            <a:endParaRPr lang="en-US" sz="12000" b="1" err="1">
              <a:solidFill>
                <a:srgbClr val="FFFFFF"/>
              </a:solidFill>
              <a:latin typeface="Inter"/>
              <a:ea typeface="Inter"/>
            </a:endParaRPr>
          </a:p>
        </p:txBody>
      </p:sp>
      <p:sp>
        <p:nvSpPr>
          <p:cNvPr id="150" name="Google Shape;150;p9"/>
          <p:cNvSpPr txBox="1"/>
          <p:nvPr/>
        </p:nvSpPr>
        <p:spPr>
          <a:xfrm>
            <a:off x="1028699" y="5999392"/>
            <a:ext cx="24590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Demola Project</a:t>
            </a:r>
            <a:endParaRPr/>
          </a:p>
        </p:txBody>
      </p:sp>
      <p:sp>
        <p:nvSpPr>
          <p:cNvPr id="152" name="Google Shape;152;p9"/>
          <p:cNvSpPr txBox="1"/>
          <p:nvPr/>
        </p:nvSpPr>
        <p:spPr>
          <a:xfrm>
            <a:off x="16292775" y="418888"/>
            <a:ext cx="9666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2025</a:t>
            </a:r>
          </a:p>
        </p:txBody>
      </p:sp>
      <p:cxnSp>
        <p:nvCxnSpPr>
          <p:cNvPr id="161" name="Google Shape;161;p9"/>
          <p:cNvCxnSpPr>
            <a:cxnSpLocks/>
          </p:cNvCxnSpPr>
          <p:nvPr/>
        </p:nvCxnSpPr>
        <p:spPr>
          <a:xfrm>
            <a:off x="3762103" y="6184042"/>
            <a:ext cx="13497197" cy="0"/>
          </a:xfrm>
          <a:prstGeom prst="straightConnector1">
            <a:avLst/>
          </a:prstGeom>
          <a:noFill/>
          <a:ln w="19050" cap="flat" cmpd="sng">
            <a:solidFill>
              <a:srgbClr val="FFFDFC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Picture 1" descr="A blue and green arrows on a black background&#10;&#10;AI-generated content may be incorrect.">
            <a:extLst>
              <a:ext uri="{FF2B5EF4-FFF2-40B4-BE49-F238E27FC236}">
                <a16:creationId xmlns:a16="http://schemas.microsoft.com/office/drawing/2014/main" id="{66DDA931-05A2-0090-1B02-7800FF35B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4350584" y="3660723"/>
            <a:ext cx="2440899" cy="24034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airplane"/>
      </p:transition>
    </mc:Choice>
    <mc:Fallback xmlns="">
      <p:transition spd="slow" advClick="0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77">
          <a:extLst>
            <a:ext uri="{FF2B5EF4-FFF2-40B4-BE49-F238E27FC236}">
              <a16:creationId xmlns:a16="http://schemas.microsoft.com/office/drawing/2014/main" id="{D69356D2-7E33-2F91-5F57-803519F2D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17">
            <a:extLst>
              <a:ext uri="{FF2B5EF4-FFF2-40B4-BE49-F238E27FC236}">
                <a16:creationId xmlns:a16="http://schemas.microsoft.com/office/drawing/2014/main" id="{1D354F62-2836-3C1A-E6D5-34B6BE79AA5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378945" y="-942865"/>
            <a:ext cx="11694102" cy="13144648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17">
            <a:extLst>
              <a:ext uri="{FF2B5EF4-FFF2-40B4-BE49-F238E27FC236}">
                <a16:creationId xmlns:a16="http://schemas.microsoft.com/office/drawing/2014/main" id="{2F5DF989-F6B8-452D-84BC-C34D251B8FDD}"/>
              </a:ext>
            </a:extLst>
          </p:cNvPr>
          <p:cNvSpPr txBox="1"/>
          <p:nvPr/>
        </p:nvSpPr>
        <p:spPr>
          <a:xfrm>
            <a:off x="4431281" y="410815"/>
            <a:ext cx="9403800" cy="972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3200" b="1" dirty="0" err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DronePort</a:t>
            </a:r>
            <a:r>
              <a:rPr lang="en-US" sz="32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 UI</a:t>
            </a:r>
            <a:endParaRPr lang="en-US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For Managing operations and base</a:t>
            </a:r>
            <a:endParaRPr lang="en-US" sz="2000"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396" name="Google Shape;396;p17">
            <a:extLst>
              <a:ext uri="{FF2B5EF4-FFF2-40B4-BE49-F238E27FC236}">
                <a16:creationId xmlns:a16="http://schemas.microsoft.com/office/drawing/2014/main" id="{CB26F6EE-6998-A364-D572-B4F2CA384A0A}"/>
              </a:ext>
            </a:extLst>
          </p:cNvPr>
          <p:cNvSpPr txBox="1"/>
          <p:nvPr/>
        </p:nvSpPr>
        <p:spPr>
          <a:xfrm>
            <a:off x="16292775" y="418888"/>
            <a:ext cx="966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2025</a:t>
            </a:r>
            <a:endParaRPr/>
          </a:p>
        </p:txBody>
      </p:sp>
      <p:pic>
        <p:nvPicPr>
          <p:cNvPr id="3" name="Picture 2" descr="A blue and green arrows on a black background&#10;&#10;AI-generated content may be incorrect.">
            <a:extLst>
              <a:ext uri="{FF2B5EF4-FFF2-40B4-BE49-F238E27FC236}">
                <a16:creationId xmlns:a16="http://schemas.microsoft.com/office/drawing/2014/main" id="{F6F20AFB-AD0F-90EF-34AD-8F6F85D66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6002" y="8377841"/>
            <a:ext cx="1672654" cy="1635178"/>
          </a:xfrm>
          <a:prstGeom prst="rect">
            <a:avLst/>
          </a:prstGeom>
        </p:spPr>
      </p:pic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E9E3CD2-FC00-DE1D-7A12-E152E5192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822" y="2286091"/>
            <a:ext cx="9113193" cy="57148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 descr="A screenshot of a route planner&#10;&#10;AI-generated content may be incorrect.">
            <a:extLst>
              <a:ext uri="{FF2B5EF4-FFF2-40B4-BE49-F238E27FC236}">
                <a16:creationId xmlns:a16="http://schemas.microsoft.com/office/drawing/2014/main" id="{E5D3D3A9-B367-2913-CF1D-5FA35B345E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5555" y="2300655"/>
            <a:ext cx="5006774" cy="57002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925039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7000">
        <p15:prstTrans prst="airplane"/>
      </p:transition>
    </mc:Choice>
    <mc:Fallback xmlns="">
      <p:transition spd="slow" advClick="0" advTm="7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610" y="1641503"/>
            <a:ext cx="9490949" cy="700403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24"/>
          <p:cNvSpPr txBox="1"/>
          <p:nvPr/>
        </p:nvSpPr>
        <p:spPr>
          <a:xfrm>
            <a:off x="5599002" y="1955510"/>
            <a:ext cx="7089900" cy="3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712" b="1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“</a:t>
            </a:r>
            <a:endParaRPr/>
          </a:p>
        </p:txBody>
      </p:sp>
      <p:sp>
        <p:nvSpPr>
          <p:cNvPr id="530" name="Google Shape;530;p24"/>
          <p:cNvSpPr txBox="1"/>
          <p:nvPr/>
        </p:nvSpPr>
        <p:spPr>
          <a:xfrm>
            <a:off x="3387813" y="3438742"/>
            <a:ext cx="11512500" cy="2560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0400" b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Sky is full of possibilities</a:t>
            </a:r>
            <a:endParaRPr lang="en-US" sz="10400" b="1">
              <a:solidFill>
                <a:srgbClr val="FFFFFF"/>
              </a:solidFill>
              <a:latin typeface="Inter"/>
              <a:ea typeface="Inter"/>
            </a:endParaRPr>
          </a:p>
        </p:txBody>
      </p:sp>
      <p:sp>
        <p:nvSpPr>
          <p:cNvPr id="535" name="Google Shape;535;p24"/>
          <p:cNvSpPr txBox="1"/>
          <p:nvPr/>
        </p:nvSpPr>
        <p:spPr>
          <a:xfrm>
            <a:off x="972613" y="428400"/>
            <a:ext cx="1513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Company Name</a:t>
            </a:r>
            <a:endParaRPr/>
          </a:p>
        </p:txBody>
      </p:sp>
      <p:sp>
        <p:nvSpPr>
          <p:cNvPr id="536" name="Google Shape;536;p24"/>
          <p:cNvSpPr txBox="1"/>
          <p:nvPr/>
        </p:nvSpPr>
        <p:spPr>
          <a:xfrm>
            <a:off x="16292775" y="418888"/>
            <a:ext cx="966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2025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7000">
        <p15:prstTrans prst="airplane"/>
      </p:transition>
    </mc:Choice>
    <mc:Fallback xmlns="">
      <p:transition spd="slow" advClick="0" advTm="7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1163" y="-3374564"/>
            <a:ext cx="9958200" cy="99708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4" name="Google Shape;294;p14"/>
          <p:cNvGrpSpPr/>
          <p:nvPr/>
        </p:nvGrpSpPr>
        <p:grpSpPr>
          <a:xfrm>
            <a:off x="1028700" y="760099"/>
            <a:ext cx="7775506" cy="8498201"/>
            <a:chOff x="0" y="-47625"/>
            <a:chExt cx="1378656" cy="1506795"/>
          </a:xfrm>
        </p:grpSpPr>
        <p:sp>
          <p:nvSpPr>
            <p:cNvPr id="295" name="Google Shape;295;p14"/>
            <p:cNvSpPr/>
            <p:nvPr/>
          </p:nvSpPr>
          <p:spPr>
            <a:xfrm>
              <a:off x="0" y="0"/>
              <a:ext cx="1378656" cy="1459170"/>
            </a:xfrm>
            <a:custGeom>
              <a:avLst/>
              <a:gdLst/>
              <a:ahLst/>
              <a:cxnLst/>
              <a:rect l="l" t="t" r="r" b="b"/>
              <a:pathLst>
                <a:path w="1378656" h="1459170" extrusionOk="0">
                  <a:moveTo>
                    <a:pt x="50780" y="0"/>
                  </a:moveTo>
                  <a:lnTo>
                    <a:pt x="1327876" y="0"/>
                  </a:lnTo>
                  <a:cubicBezTo>
                    <a:pt x="1355921" y="0"/>
                    <a:pt x="1378656" y="22735"/>
                    <a:pt x="1378656" y="50780"/>
                  </a:cubicBezTo>
                  <a:lnTo>
                    <a:pt x="1378656" y="1408391"/>
                  </a:lnTo>
                  <a:cubicBezTo>
                    <a:pt x="1378656" y="1436436"/>
                    <a:pt x="1355921" y="1459170"/>
                    <a:pt x="1327876" y="1459170"/>
                  </a:cubicBezTo>
                  <a:lnTo>
                    <a:pt x="50780" y="1459170"/>
                  </a:lnTo>
                  <a:cubicBezTo>
                    <a:pt x="22735" y="1459170"/>
                    <a:pt x="0" y="1436436"/>
                    <a:pt x="0" y="1408391"/>
                  </a:cubicBezTo>
                  <a:lnTo>
                    <a:pt x="0" y="50780"/>
                  </a:lnTo>
                  <a:cubicBezTo>
                    <a:pt x="0" y="22735"/>
                    <a:pt x="22735" y="0"/>
                    <a:pt x="507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4"/>
            <p:cNvSpPr txBox="1"/>
            <p:nvPr/>
          </p:nvSpPr>
          <p:spPr>
            <a:xfrm>
              <a:off x="0" y="-47625"/>
              <a:ext cx="1378656" cy="15067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7" name="Google Shape;297;p14"/>
          <p:cNvGrpSpPr/>
          <p:nvPr/>
        </p:nvGrpSpPr>
        <p:grpSpPr>
          <a:xfrm>
            <a:off x="9483794" y="760099"/>
            <a:ext cx="7775506" cy="8498201"/>
            <a:chOff x="0" y="-47625"/>
            <a:chExt cx="1378656" cy="1506795"/>
          </a:xfrm>
        </p:grpSpPr>
        <p:sp>
          <p:nvSpPr>
            <p:cNvPr id="298" name="Google Shape;298;p14"/>
            <p:cNvSpPr/>
            <p:nvPr/>
          </p:nvSpPr>
          <p:spPr>
            <a:xfrm>
              <a:off x="0" y="0"/>
              <a:ext cx="1378656" cy="1459170"/>
            </a:xfrm>
            <a:custGeom>
              <a:avLst/>
              <a:gdLst/>
              <a:ahLst/>
              <a:cxnLst/>
              <a:rect l="l" t="t" r="r" b="b"/>
              <a:pathLst>
                <a:path w="1378656" h="1459170" extrusionOk="0">
                  <a:moveTo>
                    <a:pt x="50780" y="0"/>
                  </a:moveTo>
                  <a:lnTo>
                    <a:pt x="1327876" y="0"/>
                  </a:lnTo>
                  <a:cubicBezTo>
                    <a:pt x="1355921" y="0"/>
                    <a:pt x="1378656" y="22735"/>
                    <a:pt x="1378656" y="50780"/>
                  </a:cubicBezTo>
                  <a:lnTo>
                    <a:pt x="1378656" y="1408391"/>
                  </a:lnTo>
                  <a:cubicBezTo>
                    <a:pt x="1378656" y="1436436"/>
                    <a:pt x="1355921" y="1459170"/>
                    <a:pt x="1327876" y="1459170"/>
                  </a:cubicBezTo>
                  <a:lnTo>
                    <a:pt x="50780" y="1459170"/>
                  </a:lnTo>
                  <a:cubicBezTo>
                    <a:pt x="22735" y="1459170"/>
                    <a:pt x="0" y="1436436"/>
                    <a:pt x="0" y="1408391"/>
                  </a:cubicBezTo>
                  <a:lnTo>
                    <a:pt x="0" y="50780"/>
                  </a:lnTo>
                  <a:cubicBezTo>
                    <a:pt x="0" y="22735"/>
                    <a:pt x="22735" y="0"/>
                    <a:pt x="507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4"/>
            <p:cNvSpPr txBox="1"/>
            <p:nvPr/>
          </p:nvSpPr>
          <p:spPr>
            <a:xfrm>
              <a:off x="0" y="-47625"/>
              <a:ext cx="1378656" cy="15067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0" name="Google Shape;300;p14"/>
          <p:cNvSpPr txBox="1"/>
          <p:nvPr/>
        </p:nvSpPr>
        <p:spPr>
          <a:xfrm>
            <a:off x="1506567" y="1609148"/>
            <a:ext cx="6819900" cy="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Mission</a:t>
            </a:r>
            <a:endParaRPr/>
          </a:p>
        </p:txBody>
      </p:sp>
      <p:sp>
        <p:nvSpPr>
          <p:cNvPr id="301" name="Google Shape;301;p14"/>
          <p:cNvSpPr txBox="1"/>
          <p:nvPr/>
        </p:nvSpPr>
        <p:spPr>
          <a:xfrm>
            <a:off x="1506567" y="2658745"/>
            <a:ext cx="6819900" cy="4955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1">
              <a:lnSpc>
                <a:spcPct val="115000"/>
              </a:lnSpc>
            </a:pPr>
            <a:r>
              <a:rPr lang="en-GB" sz="2800" dirty="0">
                <a:solidFill>
                  <a:schemeClr val="bg1"/>
                </a:solidFill>
                <a:latin typeface="Inter"/>
                <a:ea typeface="Inter"/>
              </a:rPr>
              <a:t>Our mission is to fill a critical gap in the market by developing a fully autonomous drone base, engineered for extreme Nordic conditions. Designed to operate flawlessly with minimal maintenance, our solution delivers superior quality and reliability in both remote wilderness and urban environments — reducing costs and maximizing operational efficiency.</a:t>
            </a:r>
            <a:endParaRPr lang="en-US" sz="2800" dirty="0">
              <a:solidFill>
                <a:schemeClr val="bg1"/>
              </a:solidFill>
              <a:latin typeface="Inter"/>
              <a:ea typeface="Inter"/>
            </a:endParaRPr>
          </a:p>
        </p:txBody>
      </p:sp>
      <p:sp>
        <p:nvSpPr>
          <p:cNvPr id="302" name="Google Shape;302;p14"/>
          <p:cNvSpPr txBox="1"/>
          <p:nvPr/>
        </p:nvSpPr>
        <p:spPr>
          <a:xfrm>
            <a:off x="9961662" y="1609148"/>
            <a:ext cx="6819900" cy="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Vision</a:t>
            </a:r>
            <a:endParaRPr/>
          </a:p>
        </p:txBody>
      </p:sp>
      <p:sp>
        <p:nvSpPr>
          <p:cNvPr id="303" name="Google Shape;303;p14"/>
          <p:cNvSpPr txBox="1"/>
          <p:nvPr/>
        </p:nvSpPr>
        <p:spPr>
          <a:xfrm>
            <a:off x="9961662" y="2534978"/>
            <a:ext cx="6819900" cy="5096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1">
              <a:lnSpc>
                <a:spcPct val="115000"/>
              </a:lnSpc>
            </a:pPr>
            <a:r>
              <a:rPr lang="en-GB" sz="3200">
                <a:solidFill>
                  <a:schemeClr val="bg1"/>
                </a:solidFill>
                <a:latin typeface="Inter"/>
                <a:ea typeface="Inter"/>
              </a:rPr>
              <a:t>We envision a future where fully autonomous drone bases enable seamless air surveillance in any environment, with minimal human intervention. Our goal is to make high-performance, Arctic-proof drone infrastructure available to anyone who needs reliable, cost-effective aerial operations.</a:t>
            </a:r>
            <a:endParaRPr>
              <a:solidFill>
                <a:schemeClr val="bg1"/>
              </a:solidFill>
              <a:latin typeface="Inter"/>
              <a:ea typeface="Inter"/>
            </a:endParaRPr>
          </a:p>
        </p:txBody>
      </p:sp>
      <p:sp>
        <p:nvSpPr>
          <p:cNvPr id="322" name="Google Shape;322;p14"/>
          <p:cNvSpPr txBox="1"/>
          <p:nvPr/>
        </p:nvSpPr>
        <p:spPr>
          <a:xfrm>
            <a:off x="16292775" y="418888"/>
            <a:ext cx="9666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2025</a:t>
            </a:r>
          </a:p>
        </p:txBody>
      </p:sp>
      <p:pic>
        <p:nvPicPr>
          <p:cNvPr id="5" name="Picture 4" descr="A blue and green arrows on a black background&#10;&#10;AI-generated content may be incorrect.">
            <a:extLst>
              <a:ext uri="{FF2B5EF4-FFF2-40B4-BE49-F238E27FC236}">
                <a16:creationId xmlns:a16="http://schemas.microsoft.com/office/drawing/2014/main" id="{060238FD-E6F8-D791-12D8-6DD5D8AEB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607" y="7598138"/>
            <a:ext cx="1672654" cy="1635178"/>
          </a:xfrm>
          <a:prstGeom prst="rect">
            <a:avLst/>
          </a:prstGeom>
        </p:spPr>
      </p:pic>
      <p:pic>
        <p:nvPicPr>
          <p:cNvPr id="6" name="Picture 5" descr="A blue and green arrows on a black background&#10;&#10;AI-generated content may be incorrect.">
            <a:extLst>
              <a:ext uri="{FF2B5EF4-FFF2-40B4-BE49-F238E27FC236}">
                <a16:creationId xmlns:a16="http://schemas.microsoft.com/office/drawing/2014/main" id="{F8F7EC26-C50F-45F3-A776-4B9BCC195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121327" y="7373285"/>
            <a:ext cx="1672654" cy="16351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0">
        <p15:prstTrans prst="airplane"/>
      </p:transition>
    </mc:Choice>
    <mc:Fallback xmlns="">
      <p:transition spd="slow" advClick="0" advTm="1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0022" y="-4368525"/>
            <a:ext cx="16822998" cy="19857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8" name="Google Shape;348;p16"/>
          <p:cNvGrpSpPr/>
          <p:nvPr/>
        </p:nvGrpSpPr>
        <p:grpSpPr>
          <a:xfrm>
            <a:off x="614770" y="2686119"/>
            <a:ext cx="8107345" cy="4931205"/>
            <a:chOff x="0" y="-47625"/>
            <a:chExt cx="1379590" cy="777210"/>
          </a:xfrm>
        </p:grpSpPr>
        <p:sp>
          <p:nvSpPr>
            <p:cNvPr id="349" name="Google Shape;349;p16"/>
            <p:cNvSpPr/>
            <p:nvPr/>
          </p:nvSpPr>
          <p:spPr>
            <a:xfrm>
              <a:off x="0" y="0"/>
              <a:ext cx="1379590" cy="729585"/>
            </a:xfrm>
            <a:custGeom>
              <a:avLst/>
              <a:gdLst/>
              <a:ahLst/>
              <a:cxnLst/>
              <a:rect l="l" t="t" r="r" b="b"/>
              <a:pathLst>
                <a:path w="1379590" h="729585" extrusionOk="0">
                  <a:moveTo>
                    <a:pt x="50745" y="0"/>
                  </a:moveTo>
                  <a:lnTo>
                    <a:pt x="1328845" y="0"/>
                  </a:lnTo>
                  <a:cubicBezTo>
                    <a:pt x="1356871" y="0"/>
                    <a:pt x="1379590" y="22719"/>
                    <a:pt x="1379590" y="50745"/>
                  </a:cubicBezTo>
                  <a:lnTo>
                    <a:pt x="1379590" y="678840"/>
                  </a:lnTo>
                  <a:cubicBezTo>
                    <a:pt x="1379590" y="706866"/>
                    <a:pt x="1356871" y="729585"/>
                    <a:pt x="1328845" y="729585"/>
                  </a:cubicBezTo>
                  <a:lnTo>
                    <a:pt x="50745" y="729585"/>
                  </a:lnTo>
                  <a:cubicBezTo>
                    <a:pt x="22719" y="729585"/>
                    <a:pt x="0" y="706866"/>
                    <a:pt x="0" y="678840"/>
                  </a:cubicBezTo>
                  <a:lnTo>
                    <a:pt x="0" y="50745"/>
                  </a:lnTo>
                  <a:cubicBezTo>
                    <a:pt x="0" y="22719"/>
                    <a:pt x="22719" y="0"/>
                    <a:pt x="507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6"/>
            <p:cNvSpPr txBox="1"/>
            <p:nvPr/>
          </p:nvSpPr>
          <p:spPr>
            <a:xfrm>
              <a:off x="0" y="-47625"/>
              <a:ext cx="1379590" cy="7772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4" name="Google Shape;354;p16"/>
          <p:cNvGrpSpPr/>
          <p:nvPr/>
        </p:nvGrpSpPr>
        <p:grpSpPr>
          <a:xfrm>
            <a:off x="9573322" y="2681335"/>
            <a:ext cx="8107345" cy="4927802"/>
            <a:chOff x="0" y="-47625"/>
            <a:chExt cx="1379590" cy="777210"/>
          </a:xfrm>
        </p:grpSpPr>
        <p:sp>
          <p:nvSpPr>
            <p:cNvPr id="355" name="Google Shape;355;p16"/>
            <p:cNvSpPr/>
            <p:nvPr/>
          </p:nvSpPr>
          <p:spPr>
            <a:xfrm>
              <a:off x="0" y="0"/>
              <a:ext cx="1379590" cy="729585"/>
            </a:xfrm>
            <a:custGeom>
              <a:avLst/>
              <a:gdLst/>
              <a:ahLst/>
              <a:cxnLst/>
              <a:rect l="l" t="t" r="r" b="b"/>
              <a:pathLst>
                <a:path w="1379590" h="729585" extrusionOk="0">
                  <a:moveTo>
                    <a:pt x="50745" y="0"/>
                  </a:moveTo>
                  <a:lnTo>
                    <a:pt x="1328845" y="0"/>
                  </a:lnTo>
                  <a:cubicBezTo>
                    <a:pt x="1356871" y="0"/>
                    <a:pt x="1379590" y="22719"/>
                    <a:pt x="1379590" y="50745"/>
                  </a:cubicBezTo>
                  <a:lnTo>
                    <a:pt x="1379590" y="678840"/>
                  </a:lnTo>
                  <a:cubicBezTo>
                    <a:pt x="1379590" y="706866"/>
                    <a:pt x="1356871" y="729585"/>
                    <a:pt x="1328845" y="729585"/>
                  </a:cubicBezTo>
                  <a:lnTo>
                    <a:pt x="50745" y="729585"/>
                  </a:lnTo>
                  <a:cubicBezTo>
                    <a:pt x="22719" y="729585"/>
                    <a:pt x="0" y="706866"/>
                    <a:pt x="0" y="678840"/>
                  </a:cubicBezTo>
                  <a:lnTo>
                    <a:pt x="0" y="50745"/>
                  </a:lnTo>
                  <a:cubicBezTo>
                    <a:pt x="0" y="22719"/>
                    <a:pt x="22719" y="0"/>
                    <a:pt x="507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6"/>
            <p:cNvSpPr txBox="1"/>
            <p:nvPr/>
          </p:nvSpPr>
          <p:spPr>
            <a:xfrm>
              <a:off x="0" y="-47625"/>
              <a:ext cx="1379590" cy="7772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0" name="Google Shape;360;p16"/>
          <p:cNvSpPr txBox="1"/>
          <p:nvPr/>
        </p:nvSpPr>
        <p:spPr>
          <a:xfrm>
            <a:off x="1057083" y="3383572"/>
            <a:ext cx="7026776" cy="1072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Boreal </a:t>
            </a:r>
            <a:r>
              <a:rPr lang="en-US" sz="3200" b="1" err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DronePort</a:t>
            </a:r>
            <a:r>
              <a:rPr lang="en-US" sz="3200" b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 One</a:t>
            </a: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For single drone</a:t>
            </a:r>
            <a:endParaRPr sz="2000"/>
          </a:p>
        </p:txBody>
      </p:sp>
      <p:sp>
        <p:nvSpPr>
          <p:cNvPr id="361" name="Google Shape;361;p16"/>
          <p:cNvSpPr txBox="1"/>
          <p:nvPr/>
        </p:nvSpPr>
        <p:spPr>
          <a:xfrm>
            <a:off x="1057083" y="4793374"/>
            <a:ext cx="7026728" cy="2624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i="0" u="none" strike="noStrike" cap="none">
                <a:solidFill>
                  <a:srgbClr val="FFFFFF"/>
                </a:solidFill>
                <a:ea typeface="Inter"/>
                <a:cs typeface="Inter"/>
                <a:sym typeface="Inter"/>
              </a:rPr>
              <a:t>A modular, stackable, and climate-controlled base designed for single-drone operations.</a:t>
            </a:r>
            <a:endParaRPr lang="en-GB" sz="2400" b="0" i="0" u="none" strike="noStrike" cap="none">
              <a:solidFill>
                <a:srgbClr val="FFFFFF"/>
              </a:solidFill>
              <a:ea typeface="Inter"/>
              <a:cs typeface="Inter"/>
            </a:endParaRPr>
          </a:p>
          <a:p>
            <a:pPr marL="0" marR="0" lvl="1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400" b="0" i="0" u="none" strike="noStrike" cap="none">
              <a:solidFill>
                <a:srgbClr val="FFFFFF"/>
              </a:solidFill>
              <a:ea typeface="Inter"/>
              <a:cs typeface="Inter"/>
            </a:endParaRPr>
          </a:p>
          <a:p>
            <a:pPr marL="0" marR="0" lvl="1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i="0" u="none" strike="noStrike" cap="none">
                <a:solidFill>
                  <a:srgbClr val="FFFFFF"/>
                </a:solidFill>
                <a:ea typeface="Inter"/>
                <a:cs typeface="Inter"/>
                <a:sym typeface="Inter"/>
              </a:rPr>
              <a:t>Engineered for mobility, minimal thermal footprint, and autonomous deployment in the harshest environments.</a:t>
            </a:r>
            <a:endParaRPr sz="2400"/>
          </a:p>
        </p:txBody>
      </p:sp>
      <p:sp>
        <p:nvSpPr>
          <p:cNvPr id="362" name="Google Shape;362;p16"/>
          <p:cNvSpPr txBox="1"/>
          <p:nvPr/>
        </p:nvSpPr>
        <p:spPr>
          <a:xfrm>
            <a:off x="10001396" y="3320287"/>
            <a:ext cx="6896148" cy="1040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Boreal </a:t>
            </a:r>
            <a:r>
              <a:rPr lang="en-US" sz="3200" b="1" err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DronePort</a:t>
            </a:r>
            <a:r>
              <a:rPr lang="en-US" sz="3200" b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 Nine</a:t>
            </a: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For multiple Drones</a:t>
            </a:r>
            <a:endParaRPr sz="2000"/>
          </a:p>
        </p:txBody>
      </p:sp>
      <p:sp>
        <p:nvSpPr>
          <p:cNvPr id="363" name="Google Shape;363;p16"/>
          <p:cNvSpPr txBox="1"/>
          <p:nvPr/>
        </p:nvSpPr>
        <p:spPr>
          <a:xfrm>
            <a:off x="10001372" y="4784741"/>
            <a:ext cx="6896100" cy="2956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/>
            <a:r>
              <a:rPr lang="en-US" sz="2400">
                <a:solidFill>
                  <a:srgbClr val="FFFFFF"/>
                </a:solidFill>
                <a:ea typeface="Inter"/>
                <a:sym typeface="Inter"/>
              </a:rPr>
              <a:t>A modular, climate-controlled base designed to support up to 9 drones for continuous, high-demand operations.</a:t>
            </a:r>
            <a:endParaRPr lang="en-US" sz="2400">
              <a:ea typeface="Inter"/>
            </a:endParaRPr>
          </a:p>
          <a:p>
            <a:pPr algn="just"/>
            <a:endParaRPr lang="en-US" sz="2400">
              <a:ea typeface="Inter"/>
            </a:endParaRPr>
          </a:p>
          <a:p>
            <a:pPr lvl="1" algn="just"/>
            <a:r>
              <a:rPr lang="en-US" sz="2400">
                <a:solidFill>
                  <a:srgbClr val="FFFFFF"/>
                </a:solidFill>
                <a:ea typeface="Inter"/>
                <a:sym typeface="Inter"/>
              </a:rPr>
              <a:t>Engineered for multi-drone operation, reliability, minimal thermal footprint, and autonomous performance in the harshest environments.</a:t>
            </a:r>
            <a:endParaRPr lang="en-US" sz="2400"/>
          </a:p>
          <a:p>
            <a:pPr marL="0" marR="0" lvl="1" indent="0" algn="just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100">
              <a:solidFill>
                <a:srgbClr val="FFFFFF"/>
              </a:solidFill>
              <a:latin typeface="Inter"/>
              <a:ea typeface="Inter"/>
            </a:endParaRPr>
          </a:p>
        </p:txBody>
      </p:sp>
      <p:sp>
        <p:nvSpPr>
          <p:cNvPr id="372" name="Google Shape;372;p16"/>
          <p:cNvSpPr txBox="1"/>
          <p:nvPr/>
        </p:nvSpPr>
        <p:spPr>
          <a:xfrm>
            <a:off x="16292775" y="418888"/>
            <a:ext cx="966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2025</a:t>
            </a:r>
            <a:endParaRPr/>
          </a:p>
        </p:txBody>
      </p:sp>
      <p:pic>
        <p:nvPicPr>
          <p:cNvPr id="3" name="Picture 2" descr="A blue and green arrows on a black background&#10;&#10;AI-generated content may be incorrect.">
            <a:extLst>
              <a:ext uri="{FF2B5EF4-FFF2-40B4-BE49-F238E27FC236}">
                <a16:creationId xmlns:a16="http://schemas.microsoft.com/office/drawing/2014/main" id="{97989902-081C-6F31-F884-F2E9BC7F2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307673" y="4325911"/>
            <a:ext cx="1672654" cy="16351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7000">
        <p15:prstTrans prst="airplane"/>
      </p:transition>
    </mc:Choice>
    <mc:Fallback xmlns="">
      <p:transition spd="slow" advClick="0" advTm="7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8735" y="-1015202"/>
            <a:ext cx="11694102" cy="131446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" name="Google Shape;383;p17"/>
          <p:cNvGrpSpPr/>
          <p:nvPr/>
        </p:nvGrpSpPr>
        <p:grpSpPr>
          <a:xfrm>
            <a:off x="303434" y="910538"/>
            <a:ext cx="17232271" cy="8948062"/>
            <a:chOff x="0" y="-47625"/>
            <a:chExt cx="807107" cy="699436"/>
          </a:xfrm>
        </p:grpSpPr>
        <p:sp>
          <p:nvSpPr>
            <p:cNvPr id="384" name="Google Shape;384;p17"/>
            <p:cNvSpPr/>
            <p:nvPr/>
          </p:nvSpPr>
          <p:spPr>
            <a:xfrm>
              <a:off x="0" y="0"/>
              <a:ext cx="807107" cy="651811"/>
            </a:xfrm>
            <a:custGeom>
              <a:avLst/>
              <a:gdLst/>
              <a:ahLst/>
              <a:cxnLst/>
              <a:rect l="l" t="t" r="r" b="b"/>
              <a:pathLst>
                <a:path w="807107" h="651811" extrusionOk="0">
                  <a:moveTo>
                    <a:pt x="86739" y="0"/>
                  </a:moveTo>
                  <a:lnTo>
                    <a:pt x="720367" y="0"/>
                  </a:lnTo>
                  <a:cubicBezTo>
                    <a:pt x="768272" y="0"/>
                    <a:pt x="807107" y="38834"/>
                    <a:pt x="807107" y="86739"/>
                  </a:cubicBezTo>
                  <a:lnTo>
                    <a:pt x="807107" y="565072"/>
                  </a:lnTo>
                  <a:cubicBezTo>
                    <a:pt x="807107" y="612977"/>
                    <a:pt x="768272" y="651811"/>
                    <a:pt x="720367" y="651811"/>
                  </a:cubicBezTo>
                  <a:lnTo>
                    <a:pt x="86739" y="651811"/>
                  </a:lnTo>
                  <a:cubicBezTo>
                    <a:pt x="38834" y="651811"/>
                    <a:pt x="0" y="612977"/>
                    <a:pt x="0" y="565072"/>
                  </a:cubicBezTo>
                  <a:lnTo>
                    <a:pt x="0" y="86739"/>
                  </a:lnTo>
                  <a:cubicBezTo>
                    <a:pt x="0" y="38834"/>
                    <a:pt x="38834" y="0"/>
                    <a:pt x="867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7"/>
            <p:cNvSpPr txBox="1"/>
            <p:nvPr/>
          </p:nvSpPr>
          <p:spPr>
            <a:xfrm>
              <a:off x="0" y="-47625"/>
              <a:ext cx="807107" cy="6994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7" name="Google Shape;387;p17"/>
          <p:cNvSpPr txBox="1"/>
          <p:nvPr/>
        </p:nvSpPr>
        <p:spPr>
          <a:xfrm>
            <a:off x="4746038" y="341569"/>
            <a:ext cx="9403800" cy="972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3200" b="1" err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DronePort</a:t>
            </a:r>
            <a:r>
              <a:rPr lang="en-US" sz="3200" b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 One</a:t>
            </a:r>
            <a:endParaRPr lang="en-US"/>
          </a:p>
          <a:p>
            <a:pPr algn="ctr"/>
            <a:r>
              <a:rPr lang="en-US" sz="2000" b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For single and multi drones</a:t>
            </a:r>
            <a:endParaRPr lang="en-US" sz="200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389" name="Google Shape;389;p17"/>
          <p:cNvSpPr txBox="1"/>
          <p:nvPr/>
        </p:nvSpPr>
        <p:spPr>
          <a:xfrm>
            <a:off x="7132893" y="1925652"/>
            <a:ext cx="4026240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Key Features</a:t>
            </a:r>
            <a:endParaRPr/>
          </a:p>
        </p:txBody>
      </p:sp>
      <p:sp>
        <p:nvSpPr>
          <p:cNvPr id="390" name="Google Shape;390;p17"/>
          <p:cNvSpPr txBox="1"/>
          <p:nvPr/>
        </p:nvSpPr>
        <p:spPr>
          <a:xfrm>
            <a:off x="872509" y="2839130"/>
            <a:ext cx="16072555" cy="6647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2400" b="1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Stealth Design: </a:t>
            </a:r>
            <a:r>
              <a:rPr lang="en-GB" sz="24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Minimal thermal footprint – invisible to thermal cameras.</a:t>
            </a:r>
            <a:endParaRPr lang="en-GB" sz="240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</a:endParaRPr>
          </a:p>
          <a:p>
            <a:pPr marL="3429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GB" sz="240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</a:endParaRPr>
          </a:p>
          <a:p>
            <a:pPr marL="3429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2400" b="1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Climate Control: </a:t>
            </a:r>
            <a:r>
              <a:rPr lang="en-GB" sz="24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Optimal temperature &amp; humidity for batteries, electronics, and lenses – prevents fog and ensures performance.</a:t>
            </a:r>
            <a:endParaRPr lang="en-GB" sz="240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</a:endParaRPr>
          </a:p>
          <a:p>
            <a:pPr marL="3429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GB" sz="240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</a:endParaRPr>
          </a:p>
          <a:p>
            <a:pPr marL="3429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2400" b="1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Modular &amp; Stackable: </a:t>
            </a:r>
            <a:r>
              <a:rPr lang="en-GB" sz="24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Single or multi-unit deployment.</a:t>
            </a:r>
            <a:endParaRPr lang="en-GB" sz="240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</a:endParaRPr>
          </a:p>
          <a:p>
            <a:pPr marL="342900" marR="0" lvl="1" indent="-342900" algn="l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GB" sz="240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2400" b="1">
                <a:solidFill>
                  <a:srgbClr val="FFFFFF"/>
                </a:solidFill>
                <a:latin typeface="Inter"/>
                <a:ea typeface="Inter"/>
                <a:cs typeface="Inter"/>
              </a:rPr>
              <a:t>Portable: </a:t>
            </a:r>
            <a:r>
              <a:rPr lang="en-GB" sz="2400">
                <a:solidFill>
                  <a:srgbClr val="FFFFFF"/>
                </a:solidFill>
                <a:latin typeface="Inter"/>
                <a:ea typeface="Inter"/>
                <a:cs typeface="Inter"/>
              </a:rPr>
              <a:t>Lightweight for fast and easy deployment.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GB" sz="24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2400" b="1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Elevated Structure: </a:t>
            </a:r>
            <a:r>
              <a:rPr lang="en-GB" sz="24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Ground-free with adjustable legs for any terrain.</a:t>
            </a:r>
            <a:endParaRPr lang="en-GB" sz="240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</a:endParaRPr>
          </a:p>
          <a:p>
            <a:pPr marL="3429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GB" sz="240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</a:endParaRPr>
          </a:p>
          <a:p>
            <a:pPr marL="3429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2400" b="1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Auto-Charging: </a:t>
            </a:r>
            <a:r>
              <a:rPr lang="en-GB" sz="24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Charges drone’s battery between missions.</a:t>
            </a:r>
            <a:endParaRPr lang="en-GB" sz="240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</a:endParaRPr>
          </a:p>
          <a:p>
            <a:pPr marL="3429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GB" sz="240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</a:endParaRPr>
          </a:p>
          <a:p>
            <a:pPr marL="3429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2400" b="1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Landing Camera: </a:t>
            </a:r>
            <a:r>
              <a:rPr lang="en-GB" sz="24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Ensures precise, secure docking.</a:t>
            </a:r>
            <a:endParaRPr lang="en-GB" sz="240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</a:endParaRPr>
          </a:p>
          <a:p>
            <a:pPr marL="3429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GB" sz="240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2400" b="1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LED Lighting: </a:t>
            </a:r>
            <a:r>
              <a:rPr lang="en-GB" sz="24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Reliable operation in </a:t>
            </a:r>
            <a:r>
              <a:rPr lang="en-GB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dark </a:t>
            </a:r>
            <a:r>
              <a:rPr lang="en-GB" sz="240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enviroment</a:t>
            </a:r>
            <a:r>
              <a:rPr lang="en-GB" sz="24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lang="en-GB" sz="2400">
              <a:solidFill>
                <a:srgbClr val="FFFFFF"/>
              </a:solidFill>
              <a:latin typeface="Inter"/>
              <a:ea typeface="Inter"/>
              <a:cs typeface="Inter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GB" sz="240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2400" b="1">
                <a:solidFill>
                  <a:srgbClr val="FFFFFF"/>
                </a:solidFill>
                <a:latin typeface="Inter"/>
                <a:ea typeface="Inter"/>
              </a:rPr>
              <a:t>Weather Monitoring: </a:t>
            </a:r>
            <a:r>
              <a:rPr lang="en-GB" sz="2400">
                <a:solidFill>
                  <a:srgbClr val="FFFFFF"/>
                </a:solidFill>
                <a:latin typeface="Inter"/>
                <a:ea typeface="Inter"/>
              </a:rPr>
              <a:t>External weather station for real-time wind, humidity &amp; temperature.</a:t>
            </a:r>
          </a:p>
        </p:txBody>
      </p:sp>
      <p:sp>
        <p:nvSpPr>
          <p:cNvPr id="395" name="Google Shape;395;p17"/>
          <p:cNvSpPr txBox="1"/>
          <p:nvPr/>
        </p:nvSpPr>
        <p:spPr>
          <a:xfrm>
            <a:off x="972613" y="428400"/>
            <a:ext cx="1513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Company Name</a:t>
            </a:r>
            <a:endParaRPr/>
          </a:p>
        </p:txBody>
      </p:sp>
      <p:sp>
        <p:nvSpPr>
          <p:cNvPr id="396" name="Google Shape;396;p17"/>
          <p:cNvSpPr txBox="1"/>
          <p:nvPr/>
        </p:nvSpPr>
        <p:spPr>
          <a:xfrm>
            <a:off x="16292775" y="418888"/>
            <a:ext cx="966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2025</a:t>
            </a:r>
            <a:endParaRPr/>
          </a:p>
        </p:txBody>
      </p:sp>
      <p:pic>
        <p:nvPicPr>
          <p:cNvPr id="3" name="Picture 2" descr="A blue and green arrows on a black background&#10;&#10;AI-generated content may be incorrect.">
            <a:extLst>
              <a:ext uri="{FF2B5EF4-FFF2-40B4-BE49-F238E27FC236}">
                <a16:creationId xmlns:a16="http://schemas.microsoft.com/office/drawing/2014/main" id="{9455C498-D6E0-ABC4-4970-9684976C2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9968" y="7822990"/>
            <a:ext cx="1672654" cy="16351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0">
        <p15:prstTrans prst="airplane"/>
      </p:transition>
    </mc:Choice>
    <mc:Fallback xmlns="">
      <p:transition spd="slow" advClick="0" advTm="10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01">
          <a:extLst>
            <a:ext uri="{FF2B5EF4-FFF2-40B4-BE49-F238E27FC236}">
              <a16:creationId xmlns:a16="http://schemas.microsoft.com/office/drawing/2014/main" id="{E4A88790-7698-C24A-073D-07CE56C75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18">
            <a:extLst>
              <a:ext uri="{FF2B5EF4-FFF2-40B4-BE49-F238E27FC236}">
                <a16:creationId xmlns:a16="http://schemas.microsoft.com/office/drawing/2014/main" id="{DBC2F7EA-6A5A-1988-42BE-96BDC719601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05718" y="-371150"/>
            <a:ext cx="28899436" cy="1223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18">
            <a:extLst>
              <a:ext uri="{FF2B5EF4-FFF2-40B4-BE49-F238E27FC236}">
                <a16:creationId xmlns:a16="http://schemas.microsoft.com/office/drawing/2014/main" id="{BCBEDC91-B2DA-C7B4-4175-00A82D40BC68}"/>
              </a:ext>
            </a:extLst>
          </p:cNvPr>
          <p:cNvSpPr txBox="1"/>
          <p:nvPr/>
        </p:nvSpPr>
        <p:spPr>
          <a:xfrm>
            <a:off x="2409516" y="7397681"/>
            <a:ext cx="50184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b="1" dirty="0" err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DronePort</a:t>
            </a:r>
            <a:r>
              <a:rPr lang="en-US" sz="60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 </a:t>
            </a:r>
            <a:endParaRPr lang="en-US" sz="6000" dirty="0">
              <a:ea typeface="Inter"/>
            </a:endParaRPr>
          </a:p>
          <a:p>
            <a:pPr>
              <a:lnSpc>
                <a:spcPct val="80000"/>
              </a:lnSpc>
            </a:pPr>
            <a:r>
              <a:rPr lang="en-US" sz="60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One</a:t>
            </a:r>
            <a:endParaRPr lang="en-US" sz="6000" dirty="0"/>
          </a:p>
        </p:txBody>
      </p:sp>
      <p:sp>
        <p:nvSpPr>
          <p:cNvPr id="412" name="Google Shape;412;p18">
            <a:extLst>
              <a:ext uri="{FF2B5EF4-FFF2-40B4-BE49-F238E27FC236}">
                <a16:creationId xmlns:a16="http://schemas.microsoft.com/office/drawing/2014/main" id="{4568236D-9465-C9F7-CDD0-B3351D17E192}"/>
              </a:ext>
            </a:extLst>
          </p:cNvPr>
          <p:cNvSpPr txBox="1"/>
          <p:nvPr/>
        </p:nvSpPr>
        <p:spPr>
          <a:xfrm>
            <a:off x="16292775" y="418888"/>
            <a:ext cx="966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2025</a:t>
            </a:r>
            <a:endParaRPr/>
          </a:p>
        </p:txBody>
      </p:sp>
      <p:pic>
        <p:nvPicPr>
          <p:cNvPr id="3" name="Picture 2" descr="A black object with a white cover&#10;&#10;AI-generated content may be incorrect.">
            <a:extLst>
              <a:ext uri="{FF2B5EF4-FFF2-40B4-BE49-F238E27FC236}">
                <a16:creationId xmlns:a16="http://schemas.microsoft.com/office/drawing/2014/main" id="{32084326-28F7-3FB6-1704-FA678C33D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036" y="1248097"/>
            <a:ext cx="6379716" cy="38954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barbecue in the snow&#10;&#10;AI-generated content may be incorrect.">
            <a:extLst>
              <a:ext uri="{FF2B5EF4-FFF2-40B4-BE49-F238E27FC236}">
                <a16:creationId xmlns:a16="http://schemas.microsoft.com/office/drawing/2014/main" id="{D5EF0CD2-DE29-D674-12BD-440CA5B65F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577" y="561262"/>
            <a:ext cx="5268254" cy="53256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machine with a device on it&#10;&#10;AI-generated content may be incorrect.">
            <a:extLst>
              <a:ext uri="{FF2B5EF4-FFF2-40B4-BE49-F238E27FC236}">
                <a16:creationId xmlns:a16="http://schemas.microsoft.com/office/drawing/2014/main" id="{53B57407-B5D7-E8C3-029C-483BDBDC8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6009" y="5746000"/>
            <a:ext cx="7875485" cy="38954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wireframe of a shelf&#10;&#10;AI-generated content may be incorrect.">
            <a:extLst>
              <a:ext uri="{FF2B5EF4-FFF2-40B4-BE49-F238E27FC236}">
                <a16:creationId xmlns:a16="http://schemas.microsoft.com/office/drawing/2014/main" id="{C207ED42-35DE-CB8F-CB1A-A0F5BAFF60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38957" y="898792"/>
            <a:ext cx="4991533" cy="42447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802036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7000">
        <p15:prstTrans prst="airplane"/>
      </p:transition>
    </mc:Choice>
    <mc:Fallback xmlns="">
      <p:transition spd="slow" advClick="0" advTm="7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01">
          <a:extLst>
            <a:ext uri="{FF2B5EF4-FFF2-40B4-BE49-F238E27FC236}">
              <a16:creationId xmlns:a16="http://schemas.microsoft.com/office/drawing/2014/main" id="{76538CB4-82C5-30A5-A3EC-BA6115DDF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18">
            <a:extLst>
              <a:ext uri="{FF2B5EF4-FFF2-40B4-BE49-F238E27FC236}">
                <a16:creationId xmlns:a16="http://schemas.microsoft.com/office/drawing/2014/main" id="{528BFEE3-061E-761A-BC91-41AA349BBA1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969747" y="-1307321"/>
            <a:ext cx="28899436" cy="1223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18">
            <a:extLst>
              <a:ext uri="{FF2B5EF4-FFF2-40B4-BE49-F238E27FC236}">
                <a16:creationId xmlns:a16="http://schemas.microsoft.com/office/drawing/2014/main" id="{C56DBD25-17E7-86FC-C7A2-269B6DC85E36}"/>
              </a:ext>
            </a:extLst>
          </p:cNvPr>
          <p:cNvSpPr txBox="1"/>
          <p:nvPr/>
        </p:nvSpPr>
        <p:spPr>
          <a:xfrm>
            <a:off x="1026384" y="4404836"/>
            <a:ext cx="50184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b="1" dirty="0" err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DronePort</a:t>
            </a:r>
            <a:r>
              <a:rPr lang="en-US" sz="60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 </a:t>
            </a:r>
            <a:endParaRPr lang="en-US" sz="6000" dirty="0">
              <a:ea typeface="Inter"/>
            </a:endParaRPr>
          </a:p>
          <a:p>
            <a:pPr>
              <a:lnSpc>
                <a:spcPct val="80000"/>
              </a:lnSpc>
            </a:pPr>
            <a:r>
              <a:rPr lang="en-US" sz="60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One</a:t>
            </a:r>
            <a:endParaRPr lang="en-US" sz="6000" dirty="0"/>
          </a:p>
        </p:txBody>
      </p:sp>
      <p:sp>
        <p:nvSpPr>
          <p:cNvPr id="412" name="Google Shape;412;p18">
            <a:extLst>
              <a:ext uri="{FF2B5EF4-FFF2-40B4-BE49-F238E27FC236}">
                <a16:creationId xmlns:a16="http://schemas.microsoft.com/office/drawing/2014/main" id="{C9361333-C063-C991-CCBC-08D7D98C4772}"/>
              </a:ext>
            </a:extLst>
          </p:cNvPr>
          <p:cNvSpPr txBox="1"/>
          <p:nvPr/>
        </p:nvSpPr>
        <p:spPr>
          <a:xfrm>
            <a:off x="16292775" y="418888"/>
            <a:ext cx="966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2025</a:t>
            </a:r>
            <a:endParaRPr/>
          </a:p>
        </p:txBody>
      </p:sp>
      <p:pic>
        <p:nvPicPr>
          <p:cNvPr id="2" name="dronePizza_animMP4">
            <a:hlinkClick r:id="" action="ppaction://media"/>
            <a:extLst>
              <a:ext uri="{FF2B5EF4-FFF2-40B4-BE49-F238E27FC236}">
                <a16:creationId xmlns:a16="http://schemas.microsoft.com/office/drawing/2014/main" id="{302CB71B-37B5-A2F8-301B-F95567C94D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44784" y="1815683"/>
            <a:ext cx="11088974" cy="629961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pic>
        <p:nvPicPr>
          <p:cNvPr id="3" name="Picture 2" descr="A blue and green arrows on a black background&#10;&#10;AI-generated content may be incorrect.">
            <a:extLst>
              <a:ext uri="{FF2B5EF4-FFF2-40B4-BE49-F238E27FC236}">
                <a16:creationId xmlns:a16="http://schemas.microsoft.com/office/drawing/2014/main" id="{CD345A08-DB7F-D09D-7245-C60691D5A9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2315134" y="5900902"/>
            <a:ext cx="2440899" cy="240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452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0">
        <p15:prstTrans prst="airplane"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77">
          <a:extLst>
            <a:ext uri="{FF2B5EF4-FFF2-40B4-BE49-F238E27FC236}">
              <a16:creationId xmlns:a16="http://schemas.microsoft.com/office/drawing/2014/main" id="{9DB45712-4BD7-F5D0-78E4-12AF32602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17">
            <a:extLst>
              <a:ext uri="{FF2B5EF4-FFF2-40B4-BE49-F238E27FC236}">
                <a16:creationId xmlns:a16="http://schemas.microsoft.com/office/drawing/2014/main" id="{49B25515-0C7A-0083-A28E-1C1C78A4E58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378945" y="-942865"/>
            <a:ext cx="11694102" cy="131446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" name="Google Shape;383;p17">
            <a:extLst>
              <a:ext uri="{FF2B5EF4-FFF2-40B4-BE49-F238E27FC236}">
                <a16:creationId xmlns:a16="http://schemas.microsoft.com/office/drawing/2014/main" id="{3981A4C0-77DF-FACB-CE2E-B162B466306B}"/>
              </a:ext>
            </a:extLst>
          </p:cNvPr>
          <p:cNvGrpSpPr/>
          <p:nvPr/>
        </p:nvGrpSpPr>
        <p:grpSpPr>
          <a:xfrm>
            <a:off x="580251" y="1052446"/>
            <a:ext cx="17105861" cy="8936117"/>
            <a:chOff x="0" y="-47625"/>
            <a:chExt cx="807107" cy="699436"/>
          </a:xfrm>
        </p:grpSpPr>
        <p:sp>
          <p:nvSpPr>
            <p:cNvPr id="384" name="Google Shape;384;p17">
              <a:extLst>
                <a:ext uri="{FF2B5EF4-FFF2-40B4-BE49-F238E27FC236}">
                  <a16:creationId xmlns:a16="http://schemas.microsoft.com/office/drawing/2014/main" id="{E20EA498-E136-2F8F-EF61-77A5C0A6FF0F}"/>
                </a:ext>
              </a:extLst>
            </p:cNvPr>
            <p:cNvSpPr/>
            <p:nvPr/>
          </p:nvSpPr>
          <p:spPr>
            <a:xfrm>
              <a:off x="0" y="0"/>
              <a:ext cx="807107" cy="651811"/>
            </a:xfrm>
            <a:custGeom>
              <a:avLst/>
              <a:gdLst/>
              <a:ahLst/>
              <a:cxnLst/>
              <a:rect l="l" t="t" r="r" b="b"/>
              <a:pathLst>
                <a:path w="807107" h="651811" extrusionOk="0">
                  <a:moveTo>
                    <a:pt x="86739" y="0"/>
                  </a:moveTo>
                  <a:lnTo>
                    <a:pt x="720367" y="0"/>
                  </a:lnTo>
                  <a:cubicBezTo>
                    <a:pt x="768272" y="0"/>
                    <a:pt x="807107" y="38834"/>
                    <a:pt x="807107" y="86739"/>
                  </a:cubicBezTo>
                  <a:lnTo>
                    <a:pt x="807107" y="565072"/>
                  </a:lnTo>
                  <a:cubicBezTo>
                    <a:pt x="807107" y="612977"/>
                    <a:pt x="768272" y="651811"/>
                    <a:pt x="720367" y="651811"/>
                  </a:cubicBezTo>
                  <a:lnTo>
                    <a:pt x="86739" y="651811"/>
                  </a:lnTo>
                  <a:cubicBezTo>
                    <a:pt x="38834" y="651811"/>
                    <a:pt x="0" y="612977"/>
                    <a:pt x="0" y="565072"/>
                  </a:cubicBezTo>
                  <a:lnTo>
                    <a:pt x="0" y="86739"/>
                  </a:lnTo>
                  <a:cubicBezTo>
                    <a:pt x="0" y="38834"/>
                    <a:pt x="38834" y="0"/>
                    <a:pt x="867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7">
              <a:extLst>
                <a:ext uri="{FF2B5EF4-FFF2-40B4-BE49-F238E27FC236}">
                  <a16:creationId xmlns:a16="http://schemas.microsoft.com/office/drawing/2014/main" id="{F0ABA288-9A35-13FE-2CB5-80106C2AC5C1}"/>
                </a:ext>
              </a:extLst>
            </p:cNvPr>
            <p:cNvSpPr txBox="1"/>
            <p:nvPr/>
          </p:nvSpPr>
          <p:spPr>
            <a:xfrm>
              <a:off x="0" y="-47625"/>
              <a:ext cx="807107" cy="6994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7" name="Google Shape;387;p17">
            <a:extLst>
              <a:ext uri="{FF2B5EF4-FFF2-40B4-BE49-F238E27FC236}">
                <a16:creationId xmlns:a16="http://schemas.microsoft.com/office/drawing/2014/main" id="{4A0F5774-B973-14CB-4C63-F41E5804BCBB}"/>
              </a:ext>
            </a:extLst>
          </p:cNvPr>
          <p:cNvSpPr txBox="1"/>
          <p:nvPr/>
        </p:nvSpPr>
        <p:spPr>
          <a:xfrm>
            <a:off x="4431281" y="410815"/>
            <a:ext cx="9403800" cy="972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3200" b="1" err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DronePort</a:t>
            </a:r>
            <a:r>
              <a:rPr lang="en-US" sz="3200" b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 Nine</a:t>
            </a:r>
            <a:endParaRPr lang="en-US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For multiple Drones</a:t>
            </a:r>
            <a:endParaRPr lang="en-US" sz="200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389" name="Google Shape;389;p17">
            <a:extLst>
              <a:ext uri="{FF2B5EF4-FFF2-40B4-BE49-F238E27FC236}">
                <a16:creationId xmlns:a16="http://schemas.microsoft.com/office/drawing/2014/main" id="{9F329470-BB37-E0CC-7188-277F06AA9269}"/>
              </a:ext>
            </a:extLst>
          </p:cNvPr>
          <p:cNvSpPr txBox="1"/>
          <p:nvPr/>
        </p:nvSpPr>
        <p:spPr>
          <a:xfrm>
            <a:off x="6768369" y="1945463"/>
            <a:ext cx="4026240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Key Features</a:t>
            </a:r>
            <a:endParaRPr/>
          </a:p>
        </p:txBody>
      </p:sp>
      <p:sp>
        <p:nvSpPr>
          <p:cNvPr id="390" name="Google Shape;390;p17">
            <a:extLst>
              <a:ext uri="{FF2B5EF4-FFF2-40B4-BE49-F238E27FC236}">
                <a16:creationId xmlns:a16="http://schemas.microsoft.com/office/drawing/2014/main" id="{445DBBF2-207A-D10A-89B7-F3CA8E3BC670}"/>
              </a:ext>
            </a:extLst>
          </p:cNvPr>
          <p:cNvSpPr txBox="1"/>
          <p:nvPr/>
        </p:nvSpPr>
        <p:spPr>
          <a:xfrm>
            <a:off x="1040835" y="2903500"/>
            <a:ext cx="16218540" cy="590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2400" b="1">
                <a:solidFill>
                  <a:srgbClr val="FFFFFF"/>
                </a:solidFill>
                <a:latin typeface="Inter"/>
                <a:ea typeface="Inter"/>
              </a:rPr>
              <a:t>Capacity for 9 Drones: </a:t>
            </a:r>
            <a:r>
              <a:rPr lang="en-GB" sz="2400">
                <a:solidFill>
                  <a:srgbClr val="FFFFFF"/>
                </a:solidFill>
                <a:latin typeface="Inter"/>
                <a:ea typeface="Inter"/>
              </a:rPr>
              <a:t>Centralized base for high-demand aerial operations.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GB" sz="2400">
              <a:solidFill>
                <a:srgbClr val="FFFFFF"/>
              </a:solidFill>
              <a:latin typeface="Inter"/>
              <a:ea typeface="Inter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2400" b="1">
                <a:solidFill>
                  <a:srgbClr val="FFFFFF"/>
                </a:solidFill>
                <a:latin typeface="Inter"/>
                <a:ea typeface="Inter"/>
              </a:rPr>
              <a:t>Simultaneous Charging: </a:t>
            </a:r>
            <a:r>
              <a:rPr lang="en-GB" sz="2400">
                <a:solidFill>
                  <a:srgbClr val="FFFFFF"/>
                </a:solidFill>
                <a:latin typeface="Inter"/>
                <a:ea typeface="Inter"/>
              </a:rPr>
              <a:t>Charges all drone’s built-in batteries efficiently.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GB" sz="2400">
              <a:solidFill>
                <a:srgbClr val="FFFFFF"/>
              </a:solidFill>
              <a:latin typeface="Inter"/>
              <a:ea typeface="Inter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2400" b="1">
                <a:solidFill>
                  <a:srgbClr val="FFFFFF"/>
                </a:solidFill>
                <a:latin typeface="Inter"/>
                <a:ea typeface="Inter"/>
              </a:rPr>
              <a:t>Climate Control: </a:t>
            </a:r>
            <a:r>
              <a:rPr lang="en-GB" sz="2400">
                <a:solidFill>
                  <a:srgbClr val="FFFFFF"/>
                </a:solidFill>
                <a:latin typeface="Inter"/>
                <a:ea typeface="Inter"/>
              </a:rPr>
              <a:t>Optimal temperature &amp; humidity for batteries, electronics, and lenses – prevents fog and ensures performance.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GB" sz="2400">
              <a:solidFill>
                <a:srgbClr val="FFFFFF"/>
              </a:solidFill>
              <a:latin typeface="Inter"/>
              <a:ea typeface="Inter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2400" b="1">
                <a:solidFill>
                  <a:srgbClr val="FFFFFF"/>
                </a:solidFill>
                <a:latin typeface="Inter"/>
                <a:ea typeface="Inter"/>
              </a:rPr>
              <a:t>Dual Access Doors: </a:t>
            </a:r>
            <a:r>
              <a:rPr lang="en-GB" sz="2400">
                <a:solidFill>
                  <a:srgbClr val="FFFFFF"/>
                </a:solidFill>
                <a:latin typeface="Inter"/>
                <a:ea typeface="Inter"/>
              </a:rPr>
              <a:t>Two-part hatch system ensures drone access even in snow or ice conditions.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GB" sz="2400">
              <a:solidFill>
                <a:srgbClr val="FFFFFF"/>
              </a:solidFill>
              <a:latin typeface="Inter"/>
              <a:ea typeface="Inter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2400" b="1">
                <a:solidFill>
                  <a:srgbClr val="FFFFFF"/>
                </a:solidFill>
                <a:latin typeface="Inter"/>
                <a:ea typeface="Inter"/>
              </a:rPr>
              <a:t>Compact Drone Housing: </a:t>
            </a:r>
            <a:r>
              <a:rPr lang="en-GB" sz="2400">
                <a:solidFill>
                  <a:srgbClr val="FFFFFF"/>
                </a:solidFill>
                <a:latin typeface="Inter"/>
                <a:ea typeface="Inter"/>
              </a:rPr>
              <a:t>Minimal individual modules maximize internal space.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GB" sz="2400">
              <a:solidFill>
                <a:srgbClr val="FFFFFF"/>
              </a:solidFill>
              <a:latin typeface="Inter"/>
              <a:ea typeface="Inter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2400" b="1">
                <a:solidFill>
                  <a:srgbClr val="FFFFFF"/>
                </a:solidFill>
                <a:latin typeface="Inter"/>
                <a:ea typeface="Inter"/>
              </a:rPr>
              <a:t>Scalable for Large Missions: </a:t>
            </a:r>
            <a:r>
              <a:rPr lang="en-GB" sz="2400">
                <a:solidFill>
                  <a:srgbClr val="FFFFFF"/>
                </a:solidFill>
                <a:latin typeface="Inter"/>
                <a:ea typeface="Inter"/>
              </a:rPr>
              <a:t>Ideal for continuous, multi-drone surveillance.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GB" sz="2400">
              <a:solidFill>
                <a:srgbClr val="FFFFFF"/>
              </a:solidFill>
              <a:latin typeface="Inter"/>
              <a:ea typeface="Inter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2400" b="1">
                <a:solidFill>
                  <a:srgbClr val="FFFFFF"/>
                </a:solidFill>
                <a:latin typeface="Inter"/>
                <a:ea typeface="Inter"/>
              </a:rPr>
              <a:t>Stealth Design: </a:t>
            </a:r>
            <a:r>
              <a:rPr lang="en-GB" sz="2400">
                <a:solidFill>
                  <a:srgbClr val="FFFFFF"/>
                </a:solidFill>
                <a:latin typeface="Inter"/>
                <a:ea typeface="Inter"/>
              </a:rPr>
              <a:t>Low thermal footprint, hard to detect with thermal imaging. 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GB" sz="2400">
              <a:solidFill>
                <a:srgbClr val="FFFFFF"/>
              </a:solidFill>
              <a:latin typeface="Inter"/>
              <a:ea typeface="Inter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2400" b="1">
                <a:solidFill>
                  <a:srgbClr val="FFFFFF"/>
                </a:solidFill>
                <a:latin typeface="Inter"/>
                <a:ea typeface="Inter"/>
              </a:rPr>
              <a:t>Backup Power: </a:t>
            </a:r>
            <a:r>
              <a:rPr lang="en-GB" sz="2400">
                <a:solidFill>
                  <a:srgbClr val="FFFFFF"/>
                </a:solidFill>
                <a:latin typeface="Inter"/>
                <a:ea typeface="Inter"/>
              </a:rPr>
              <a:t>Integrated power supply for short outages – uninterrupted operation.</a:t>
            </a:r>
          </a:p>
        </p:txBody>
      </p:sp>
      <p:sp>
        <p:nvSpPr>
          <p:cNvPr id="396" name="Google Shape;396;p17">
            <a:extLst>
              <a:ext uri="{FF2B5EF4-FFF2-40B4-BE49-F238E27FC236}">
                <a16:creationId xmlns:a16="http://schemas.microsoft.com/office/drawing/2014/main" id="{B00D532B-B225-85F1-D2B8-EB35EEECFB28}"/>
              </a:ext>
            </a:extLst>
          </p:cNvPr>
          <p:cNvSpPr txBox="1"/>
          <p:nvPr/>
        </p:nvSpPr>
        <p:spPr>
          <a:xfrm>
            <a:off x="16292775" y="418888"/>
            <a:ext cx="966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2025</a:t>
            </a:r>
            <a:endParaRPr/>
          </a:p>
        </p:txBody>
      </p:sp>
      <p:pic>
        <p:nvPicPr>
          <p:cNvPr id="3" name="Picture 2" descr="A blue and green arrows on a black background&#10;&#10;AI-generated content may be incorrect.">
            <a:extLst>
              <a:ext uri="{FF2B5EF4-FFF2-40B4-BE49-F238E27FC236}">
                <a16:creationId xmlns:a16="http://schemas.microsoft.com/office/drawing/2014/main" id="{3CE4B424-97D1-4C90-4C40-712E5BFDB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2591" y="7972892"/>
            <a:ext cx="1672654" cy="163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219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0">
        <p15:prstTrans prst="airplane"/>
      </p:transition>
    </mc:Choice>
    <mc:Fallback xmlns="">
      <p:transition spd="slow" advClick="0" advTm="10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05718" y="-371150"/>
            <a:ext cx="28899436" cy="1223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18"/>
          <p:cNvSpPr txBox="1"/>
          <p:nvPr/>
        </p:nvSpPr>
        <p:spPr>
          <a:xfrm>
            <a:off x="2132783" y="7000373"/>
            <a:ext cx="50184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b="1" dirty="0" err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DronePort</a:t>
            </a:r>
            <a:r>
              <a:rPr lang="en-US" sz="60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 </a:t>
            </a:r>
            <a:endParaRPr lang="en-US" sz="6000" dirty="0">
              <a:ea typeface="Inter"/>
            </a:endParaRPr>
          </a:p>
          <a:p>
            <a:pPr>
              <a:lnSpc>
                <a:spcPct val="80000"/>
              </a:lnSpc>
            </a:pPr>
            <a:r>
              <a:rPr lang="en-US" sz="60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Nine</a:t>
            </a:r>
            <a:endParaRPr lang="en-US" sz="6000" dirty="0"/>
          </a:p>
        </p:txBody>
      </p:sp>
      <p:sp>
        <p:nvSpPr>
          <p:cNvPr id="412" name="Google Shape;412;p18"/>
          <p:cNvSpPr txBox="1"/>
          <p:nvPr/>
        </p:nvSpPr>
        <p:spPr>
          <a:xfrm>
            <a:off x="16292775" y="418888"/>
            <a:ext cx="966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2025</a:t>
            </a:r>
            <a:endParaRPr/>
          </a:p>
        </p:txBody>
      </p:sp>
      <p:pic>
        <p:nvPicPr>
          <p:cNvPr id="3" name="Picture 2" descr="A green box with a shelf and a table with a remote control&#10;&#10;AI-generated content may be incorrect.">
            <a:extLst>
              <a:ext uri="{FF2B5EF4-FFF2-40B4-BE49-F238E27FC236}">
                <a16:creationId xmlns:a16="http://schemas.microsoft.com/office/drawing/2014/main" id="{AA4BB9E3-6082-97FA-E371-793602A55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1183" y="740856"/>
            <a:ext cx="5151566" cy="43513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green box with a remote control&#10;&#10;AI-generated content may be incorrect.">
            <a:extLst>
              <a:ext uri="{FF2B5EF4-FFF2-40B4-BE49-F238E27FC236}">
                <a16:creationId xmlns:a16="http://schemas.microsoft.com/office/drawing/2014/main" id="{DD45EEB3-5F33-171E-9FCE-AD939600F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854" y="740856"/>
            <a:ext cx="5418566" cy="43513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green metal box with a few objects inside&#10;&#10;AI-generated content may be incorrect.">
            <a:extLst>
              <a:ext uri="{FF2B5EF4-FFF2-40B4-BE49-F238E27FC236}">
                <a16:creationId xmlns:a16="http://schemas.microsoft.com/office/drawing/2014/main" id="{107FD2FF-B5EE-EEA6-06DA-9A21094738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10512" y="809441"/>
            <a:ext cx="4968671" cy="4214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A drawing of a machine&#10;&#10;AI-generated content may be incorrect.">
            <a:extLst>
              <a:ext uri="{FF2B5EF4-FFF2-40B4-BE49-F238E27FC236}">
                <a16:creationId xmlns:a16="http://schemas.microsoft.com/office/drawing/2014/main" id="{228FA3C9-5194-1392-84FF-6FDCABFF8C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5202" y="5449269"/>
            <a:ext cx="7795094" cy="42754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7000">
        <p15:prstTrans prst="airplane"/>
      </p:transition>
    </mc:Choice>
    <mc:Fallback xmlns="">
      <p:transition spd="slow" advClick="0" advTm="7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01">
          <a:extLst>
            <a:ext uri="{FF2B5EF4-FFF2-40B4-BE49-F238E27FC236}">
              <a16:creationId xmlns:a16="http://schemas.microsoft.com/office/drawing/2014/main" id="{6C4F6871-C5A1-3938-B284-D41D44B07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18">
            <a:extLst>
              <a:ext uri="{FF2B5EF4-FFF2-40B4-BE49-F238E27FC236}">
                <a16:creationId xmlns:a16="http://schemas.microsoft.com/office/drawing/2014/main" id="{0F841BD6-D877-9F6D-B30B-59C6D45C525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05718" y="-371150"/>
            <a:ext cx="28899436" cy="1223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18">
            <a:extLst>
              <a:ext uri="{FF2B5EF4-FFF2-40B4-BE49-F238E27FC236}">
                <a16:creationId xmlns:a16="http://schemas.microsoft.com/office/drawing/2014/main" id="{F5DA28EC-23D6-C1C2-132A-BC390CD8F593}"/>
              </a:ext>
            </a:extLst>
          </p:cNvPr>
          <p:cNvSpPr txBox="1"/>
          <p:nvPr/>
        </p:nvSpPr>
        <p:spPr>
          <a:xfrm>
            <a:off x="1026383" y="4404836"/>
            <a:ext cx="50184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b="1" dirty="0" err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DronePort</a:t>
            </a:r>
            <a:r>
              <a:rPr lang="en-US" sz="60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 </a:t>
            </a:r>
            <a:endParaRPr lang="en-US" sz="6000" dirty="0">
              <a:ea typeface="Inter"/>
            </a:endParaRPr>
          </a:p>
          <a:p>
            <a:pPr>
              <a:lnSpc>
                <a:spcPct val="80000"/>
              </a:lnSpc>
            </a:pPr>
            <a:r>
              <a:rPr lang="en-US" sz="6000" b="1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Nine</a:t>
            </a:r>
            <a:endParaRPr lang="en-US" sz="6000" dirty="0"/>
          </a:p>
        </p:txBody>
      </p:sp>
      <p:sp>
        <p:nvSpPr>
          <p:cNvPr id="412" name="Google Shape;412;p18">
            <a:extLst>
              <a:ext uri="{FF2B5EF4-FFF2-40B4-BE49-F238E27FC236}">
                <a16:creationId xmlns:a16="http://schemas.microsoft.com/office/drawing/2014/main" id="{BBAD12EB-2356-1271-7789-1129ABFFBA23}"/>
              </a:ext>
            </a:extLst>
          </p:cNvPr>
          <p:cNvSpPr txBox="1"/>
          <p:nvPr/>
        </p:nvSpPr>
        <p:spPr>
          <a:xfrm>
            <a:off x="16292775" y="418888"/>
            <a:ext cx="966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Inter"/>
                <a:ea typeface="Inter"/>
                <a:sym typeface="Inter"/>
              </a:rPr>
              <a:t>2025</a:t>
            </a:r>
            <a:endParaRPr/>
          </a:p>
        </p:txBody>
      </p:sp>
      <p:pic>
        <p:nvPicPr>
          <p:cNvPr id="2" name="drone_animMP4">
            <a:hlinkClick r:id="" action="ppaction://media"/>
            <a:extLst>
              <a:ext uri="{FF2B5EF4-FFF2-40B4-BE49-F238E27FC236}">
                <a16:creationId xmlns:a16="http://schemas.microsoft.com/office/drawing/2014/main" id="{C8B159C4-DEDB-AA43-4684-CCDD4A3499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44783" y="1834421"/>
            <a:ext cx="10770433" cy="628087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 descr="A blue and green arrows on a black background&#10;&#10;AI-generated content may be incorrect.">
            <a:extLst>
              <a:ext uri="{FF2B5EF4-FFF2-40B4-BE49-F238E27FC236}">
                <a16:creationId xmlns:a16="http://schemas.microsoft.com/office/drawing/2014/main" id="{5AB06425-3563-7F53-B2A5-F52C6A3D6C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2315134" y="5900902"/>
            <a:ext cx="2440899" cy="240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6627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0">
        <p15:prstTrans prst="airplane"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radient Minimal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446</Words>
  <Application>Microsoft Office PowerPoint</Application>
  <PresentationFormat>Mukautettu</PresentationFormat>
  <Paragraphs>79</Paragraphs>
  <Slides>11</Slides>
  <Notes>11</Notes>
  <HiddenSlides>0</HiddenSlides>
  <MMClips>2</MMClips>
  <ScaleCrop>false</ScaleCrop>
  <HeadingPairs>
    <vt:vector size="6" baseType="variant">
      <vt:variant>
        <vt:lpstr>Käytetyt fontit</vt:lpstr>
      </vt:variant>
      <vt:variant>
        <vt:i4>3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11</vt:i4>
      </vt:variant>
    </vt:vector>
  </HeadingPairs>
  <TitlesOfParts>
    <vt:vector size="15" baseType="lpstr">
      <vt:lpstr>Inter</vt:lpstr>
      <vt:lpstr>Arial</vt:lpstr>
      <vt:lpstr>Calibri</vt:lpstr>
      <vt:lpstr>Gradient Minimal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Tuomas Jurvansuu</cp:lastModifiedBy>
  <cp:revision>15</cp:revision>
  <dcterms:modified xsi:type="dcterms:W3CDTF">2025-04-28T18:26:02Z</dcterms:modified>
</cp:coreProperties>
</file>